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27"/>
  </p:notesMasterIdLst>
  <p:handoutMasterIdLst>
    <p:handoutMasterId r:id="rId28"/>
  </p:handoutMasterIdLst>
  <p:sldIdLst>
    <p:sldId id="268" r:id="rId5"/>
    <p:sldId id="740" r:id="rId6"/>
    <p:sldId id="751" r:id="rId7"/>
    <p:sldId id="752" r:id="rId8"/>
    <p:sldId id="753" r:id="rId9"/>
    <p:sldId id="741" r:id="rId10"/>
    <p:sldId id="742" r:id="rId11"/>
    <p:sldId id="729" r:id="rId12"/>
    <p:sldId id="754" r:id="rId13"/>
    <p:sldId id="723" r:id="rId14"/>
    <p:sldId id="724" r:id="rId15"/>
    <p:sldId id="743" r:id="rId16"/>
    <p:sldId id="736" r:id="rId17"/>
    <p:sldId id="737" r:id="rId18"/>
    <p:sldId id="725" r:id="rId19"/>
    <p:sldId id="744" r:id="rId20"/>
    <p:sldId id="745" r:id="rId21"/>
    <p:sldId id="746" r:id="rId22"/>
    <p:sldId id="747" r:id="rId23"/>
    <p:sldId id="749" r:id="rId24"/>
    <p:sldId id="750" r:id="rId25"/>
    <p:sldId id="738" r:id="rId26"/>
  </p:sldIdLst>
  <p:sldSz cx="9144000" cy="6858000" type="screen4x3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B98EFE5-428D-4384-B855-30C32E6E3433}">
          <p14:sldIdLst>
            <p14:sldId id="268"/>
            <p14:sldId id="740"/>
            <p14:sldId id="751"/>
            <p14:sldId id="752"/>
            <p14:sldId id="753"/>
            <p14:sldId id="741"/>
            <p14:sldId id="742"/>
            <p14:sldId id="729"/>
            <p14:sldId id="754"/>
            <p14:sldId id="723"/>
            <p14:sldId id="724"/>
            <p14:sldId id="743"/>
            <p14:sldId id="736"/>
            <p14:sldId id="737"/>
            <p14:sldId id="725"/>
            <p14:sldId id="744"/>
            <p14:sldId id="745"/>
            <p14:sldId id="746"/>
            <p14:sldId id="747"/>
            <p14:sldId id="749"/>
            <p14:sldId id="750"/>
            <p14:sldId id="73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19F25-6CDD-48F3-933C-1E641BC773A3}" v="4" dt="2025-10-01T11:18:05.925"/>
    <p1510:client id="{BD0EDB51-0241-48C3-A4AE-2205F4D9F654}" v="2" dt="2025-10-01T11:55:34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41" autoAdjust="0"/>
  </p:normalViewPr>
  <p:slideViewPr>
    <p:cSldViewPr snapToGrid="0">
      <p:cViewPr varScale="1">
        <p:scale>
          <a:sx n="140" d="100"/>
          <a:sy n="140" d="100"/>
        </p:scale>
        <p:origin x="810" y="126"/>
      </p:cViewPr>
      <p:guideLst/>
    </p:cSldViewPr>
  </p:slideViewPr>
  <p:outlineViewPr>
    <p:cViewPr>
      <p:scale>
        <a:sx n="33" d="100"/>
        <a:sy n="33" d="100"/>
      </p:scale>
      <p:origin x="0" y="-1987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25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ídio Oliveira" userId="2e6e6f6d-fff9-46ef-9091-884c6980c73a" providerId="ADAL" clId="{FBA8DEFD-EBC3-490D-8111-605AF93F32A3}"/>
    <pc:docChg chg="undo custSel addSld modSld sldOrd">
      <pc:chgData name="Ilídio Oliveira" userId="2e6e6f6d-fff9-46ef-9091-884c6980c73a" providerId="ADAL" clId="{FBA8DEFD-EBC3-490D-8111-605AF93F32A3}" dt="2025-10-01T11:55:37.813" v="845" actId="9405"/>
      <pc:docMkLst>
        <pc:docMk/>
      </pc:docMkLst>
      <pc:sldChg chg="modSp mod">
        <pc:chgData name="Ilídio Oliveira" userId="2e6e6f6d-fff9-46ef-9091-884c6980c73a" providerId="ADAL" clId="{FBA8DEFD-EBC3-490D-8111-605AF93F32A3}" dt="2025-10-01T11:18:46.580" v="653" actId="113"/>
        <pc:sldMkLst>
          <pc:docMk/>
          <pc:sldMk cId="361158673" sldId="723"/>
        </pc:sldMkLst>
        <pc:spChg chg="mod">
          <ac:chgData name="Ilídio Oliveira" userId="2e6e6f6d-fff9-46ef-9091-884c6980c73a" providerId="ADAL" clId="{FBA8DEFD-EBC3-490D-8111-605AF93F32A3}" dt="2025-10-01T11:18:46.580" v="653" actId="113"/>
          <ac:spMkLst>
            <pc:docMk/>
            <pc:sldMk cId="361158673" sldId="723"/>
            <ac:spMk id="3" creationId="{0E021D7F-6ED8-439C-BC22-EB4232251978}"/>
          </ac:spMkLst>
        </pc:spChg>
      </pc:sldChg>
      <pc:sldChg chg="modSp mod">
        <pc:chgData name="Ilídio Oliveira" userId="2e6e6f6d-fff9-46ef-9091-884c6980c73a" providerId="ADAL" clId="{FBA8DEFD-EBC3-490D-8111-605AF93F32A3}" dt="2025-10-01T11:32:16.047" v="745" actId="20577"/>
        <pc:sldMkLst>
          <pc:docMk/>
          <pc:sldMk cId="3480997768" sldId="725"/>
        </pc:sldMkLst>
        <pc:spChg chg="mod">
          <ac:chgData name="Ilídio Oliveira" userId="2e6e6f6d-fff9-46ef-9091-884c6980c73a" providerId="ADAL" clId="{FBA8DEFD-EBC3-490D-8111-605AF93F32A3}" dt="2025-10-01T11:31:36.331" v="737" actId="20577"/>
          <ac:spMkLst>
            <pc:docMk/>
            <pc:sldMk cId="3480997768" sldId="725"/>
            <ac:spMk id="3" creationId="{6DB55A91-9698-4602-877B-278CEC046E96}"/>
          </ac:spMkLst>
        </pc:spChg>
        <pc:spChg chg="mod">
          <ac:chgData name="Ilídio Oliveira" userId="2e6e6f6d-fff9-46ef-9091-884c6980c73a" providerId="ADAL" clId="{FBA8DEFD-EBC3-490D-8111-605AF93F32A3}" dt="2025-10-01T11:32:16.047" v="745" actId="20577"/>
          <ac:spMkLst>
            <pc:docMk/>
            <pc:sldMk cId="3480997768" sldId="725"/>
            <ac:spMk id="4" creationId="{0ABA8875-90F3-4709-8510-288483EF25E2}"/>
          </ac:spMkLst>
        </pc:spChg>
      </pc:sldChg>
      <pc:sldChg chg="modSp mod">
        <pc:chgData name="Ilídio Oliveira" userId="2e6e6f6d-fff9-46ef-9091-884c6980c73a" providerId="ADAL" clId="{FBA8DEFD-EBC3-490D-8111-605AF93F32A3}" dt="2025-10-01T11:16:59.861" v="648" actId="20577"/>
        <pc:sldMkLst>
          <pc:docMk/>
          <pc:sldMk cId="3561381549" sldId="729"/>
        </pc:sldMkLst>
        <pc:spChg chg="mod">
          <ac:chgData name="Ilídio Oliveira" userId="2e6e6f6d-fff9-46ef-9091-884c6980c73a" providerId="ADAL" clId="{FBA8DEFD-EBC3-490D-8111-605AF93F32A3}" dt="2025-10-01T11:16:31.461" v="636" actId="20577"/>
          <ac:spMkLst>
            <pc:docMk/>
            <pc:sldMk cId="3561381549" sldId="729"/>
            <ac:spMk id="13" creationId="{F0BEA591-92A5-48B0-9DBA-B2AE3F241A00}"/>
          </ac:spMkLst>
        </pc:spChg>
        <pc:spChg chg="mod">
          <ac:chgData name="Ilídio Oliveira" userId="2e6e6f6d-fff9-46ef-9091-884c6980c73a" providerId="ADAL" clId="{FBA8DEFD-EBC3-490D-8111-605AF93F32A3}" dt="2025-10-01T11:16:59.861" v="648" actId="20577"/>
          <ac:spMkLst>
            <pc:docMk/>
            <pc:sldMk cId="3561381549" sldId="729"/>
            <ac:spMk id="14" creationId="{FED79733-0CBD-4B08-820B-E7939F4384D8}"/>
          </ac:spMkLst>
        </pc:spChg>
      </pc:sldChg>
      <pc:sldChg chg="modSp mod">
        <pc:chgData name="Ilídio Oliveira" userId="2e6e6f6d-fff9-46ef-9091-884c6980c73a" providerId="ADAL" clId="{FBA8DEFD-EBC3-490D-8111-605AF93F32A3}" dt="2025-10-01T11:19:32.407" v="654" actId="14100"/>
        <pc:sldMkLst>
          <pc:docMk/>
          <pc:sldMk cId="3919539672" sldId="736"/>
        </pc:sldMkLst>
        <pc:spChg chg="mod">
          <ac:chgData name="Ilídio Oliveira" userId="2e6e6f6d-fff9-46ef-9091-884c6980c73a" providerId="ADAL" clId="{FBA8DEFD-EBC3-490D-8111-605AF93F32A3}" dt="2025-10-01T11:19:32.407" v="654" actId="14100"/>
          <ac:spMkLst>
            <pc:docMk/>
            <pc:sldMk cId="3919539672" sldId="736"/>
            <ac:spMk id="2" creationId="{68609C9B-A96F-407D-B97D-EA59303E7F20}"/>
          </ac:spMkLst>
        </pc:spChg>
      </pc:sldChg>
      <pc:sldChg chg="modSp mod">
        <pc:chgData name="Ilídio Oliveira" userId="2e6e6f6d-fff9-46ef-9091-884c6980c73a" providerId="ADAL" clId="{FBA8DEFD-EBC3-490D-8111-605AF93F32A3}" dt="2025-10-01T11:30:53.502" v="725" actId="20577"/>
        <pc:sldMkLst>
          <pc:docMk/>
          <pc:sldMk cId="2949969119" sldId="737"/>
        </pc:sldMkLst>
        <pc:spChg chg="mod">
          <ac:chgData name="Ilídio Oliveira" userId="2e6e6f6d-fff9-46ef-9091-884c6980c73a" providerId="ADAL" clId="{FBA8DEFD-EBC3-490D-8111-605AF93F32A3}" dt="2025-10-01T11:30:53.502" v="725" actId="20577"/>
          <ac:spMkLst>
            <pc:docMk/>
            <pc:sldMk cId="2949969119" sldId="737"/>
            <ac:spMk id="21" creationId="{5A03AB22-60F3-450B-AED4-5624BE34B124}"/>
          </ac:spMkLst>
        </pc:spChg>
      </pc:sldChg>
      <pc:sldChg chg="ord">
        <pc:chgData name="Ilídio Oliveira" userId="2e6e6f6d-fff9-46ef-9091-884c6980c73a" providerId="ADAL" clId="{FBA8DEFD-EBC3-490D-8111-605AF93F32A3}" dt="2025-10-01T11:17:56.029" v="650"/>
        <pc:sldMkLst>
          <pc:docMk/>
          <pc:sldMk cId="2174594602" sldId="743"/>
        </pc:sldMkLst>
      </pc:sldChg>
      <pc:sldChg chg="modSp mod">
        <pc:chgData name="Ilídio Oliveira" userId="2e6e6f6d-fff9-46ef-9091-884c6980c73a" providerId="ADAL" clId="{FBA8DEFD-EBC3-490D-8111-605AF93F32A3}" dt="2025-10-01T11:54:29.350" v="840" actId="20577"/>
        <pc:sldMkLst>
          <pc:docMk/>
          <pc:sldMk cId="2645604638" sldId="744"/>
        </pc:sldMkLst>
        <pc:spChg chg="mod">
          <ac:chgData name="Ilídio Oliveira" userId="2e6e6f6d-fff9-46ef-9091-884c6980c73a" providerId="ADAL" clId="{FBA8DEFD-EBC3-490D-8111-605AF93F32A3}" dt="2025-10-01T11:54:29.350" v="840" actId="20577"/>
          <ac:spMkLst>
            <pc:docMk/>
            <pc:sldMk cId="2645604638" sldId="744"/>
            <ac:spMk id="9" creationId="{23A4B95B-CFFA-4B59-B563-A99004BD137C}"/>
          </ac:spMkLst>
        </pc:spChg>
      </pc:sldChg>
      <pc:sldChg chg="addSp delSp modSp mod">
        <pc:chgData name="Ilídio Oliveira" userId="2e6e6f6d-fff9-46ef-9091-884c6980c73a" providerId="ADAL" clId="{FBA8DEFD-EBC3-490D-8111-605AF93F32A3}" dt="2025-10-01T11:55:37.813" v="845" actId="9405"/>
        <pc:sldMkLst>
          <pc:docMk/>
          <pc:sldMk cId="2566987481" sldId="745"/>
        </pc:sldMkLst>
        <pc:spChg chg="mod">
          <ac:chgData name="Ilídio Oliveira" userId="2e6e6f6d-fff9-46ef-9091-884c6980c73a" providerId="ADAL" clId="{FBA8DEFD-EBC3-490D-8111-605AF93F32A3}" dt="2025-10-01T11:54:03.908" v="812" actId="14100"/>
          <ac:spMkLst>
            <pc:docMk/>
            <pc:sldMk cId="2566987481" sldId="745"/>
            <ac:spMk id="2" creationId="{35933640-2699-D58B-D977-BAA343D34EBB}"/>
          </ac:spMkLst>
        </pc:spChg>
        <pc:spChg chg="mod">
          <ac:chgData name="Ilídio Oliveira" userId="2e6e6f6d-fff9-46ef-9091-884c6980c73a" providerId="ADAL" clId="{FBA8DEFD-EBC3-490D-8111-605AF93F32A3}" dt="2025-10-01T11:53:50.979" v="810" actId="1076"/>
          <ac:spMkLst>
            <pc:docMk/>
            <pc:sldMk cId="2566987481" sldId="745"/>
            <ac:spMk id="7" creationId="{3A74C71E-8497-48CB-9167-38FFF89A04EE}"/>
          </ac:spMkLst>
        </pc:spChg>
        <pc:inkChg chg="add del">
          <ac:chgData name="Ilídio Oliveira" userId="2e6e6f6d-fff9-46ef-9091-884c6980c73a" providerId="ADAL" clId="{FBA8DEFD-EBC3-490D-8111-605AF93F32A3}" dt="2025-10-01T11:55:35.990" v="844" actId="9405"/>
          <ac:inkMkLst>
            <pc:docMk/>
            <pc:sldMk cId="2566987481" sldId="745"/>
            <ac:inkMk id="4" creationId="{C407365D-A455-14E9-C4AD-849C6334BCF0}"/>
          </ac:inkMkLst>
        </pc:inkChg>
        <pc:inkChg chg="add">
          <ac:chgData name="Ilídio Oliveira" userId="2e6e6f6d-fff9-46ef-9091-884c6980c73a" providerId="ADAL" clId="{FBA8DEFD-EBC3-490D-8111-605AF93F32A3}" dt="2025-10-01T11:55:32.164" v="842"/>
          <ac:inkMkLst>
            <pc:docMk/>
            <pc:sldMk cId="2566987481" sldId="745"/>
            <ac:inkMk id="8" creationId="{4420FA32-C221-775D-1205-9DB93655D956}"/>
          </ac:inkMkLst>
        </pc:inkChg>
        <pc:inkChg chg="add">
          <ac:chgData name="Ilídio Oliveira" userId="2e6e6f6d-fff9-46ef-9091-884c6980c73a" providerId="ADAL" clId="{FBA8DEFD-EBC3-490D-8111-605AF93F32A3}" dt="2025-10-01T11:55:37.813" v="845" actId="9405"/>
          <ac:inkMkLst>
            <pc:docMk/>
            <pc:sldMk cId="2566987481" sldId="745"/>
            <ac:inkMk id="11" creationId="{A2E0D7B0-6377-7B3A-68EF-24EC84D7E1BA}"/>
          </ac:inkMkLst>
        </pc:inkChg>
      </pc:sldChg>
      <pc:sldChg chg="addSp modSp mod">
        <pc:chgData name="Ilídio Oliveira" userId="2e6e6f6d-fff9-46ef-9091-884c6980c73a" providerId="ADAL" clId="{FBA8DEFD-EBC3-490D-8111-605AF93F32A3}" dt="2025-10-01T10:59:44.495" v="231" actId="1076"/>
        <pc:sldMkLst>
          <pc:docMk/>
          <pc:sldMk cId="3780599688" sldId="751"/>
        </pc:sldMkLst>
        <pc:spChg chg="add mod">
          <ac:chgData name="Ilídio Oliveira" userId="2e6e6f6d-fff9-46ef-9091-884c6980c73a" providerId="ADAL" clId="{FBA8DEFD-EBC3-490D-8111-605AF93F32A3}" dt="2025-10-01T10:56:26.263" v="95" actId="14100"/>
          <ac:spMkLst>
            <pc:docMk/>
            <pc:sldMk cId="3780599688" sldId="751"/>
            <ac:spMk id="3" creationId="{FC033342-3EED-656E-4836-A83635CAEEAA}"/>
          </ac:spMkLst>
        </pc:spChg>
        <pc:spChg chg="add mod">
          <ac:chgData name="Ilídio Oliveira" userId="2e6e6f6d-fff9-46ef-9091-884c6980c73a" providerId="ADAL" clId="{FBA8DEFD-EBC3-490D-8111-605AF93F32A3}" dt="2025-10-01T10:59:44.495" v="231" actId="1076"/>
          <ac:spMkLst>
            <pc:docMk/>
            <pc:sldMk cId="3780599688" sldId="751"/>
            <ac:spMk id="7" creationId="{8C3A3743-B1F6-57AE-F0C8-6A4928870D05}"/>
          </ac:spMkLst>
        </pc:spChg>
      </pc:sldChg>
      <pc:sldChg chg="modSp mod">
        <pc:chgData name="Ilídio Oliveira" userId="2e6e6f6d-fff9-46ef-9091-884c6980c73a" providerId="ADAL" clId="{FBA8DEFD-EBC3-490D-8111-605AF93F32A3}" dt="2025-10-01T11:11:56.055" v="605" actId="27636"/>
        <pc:sldMkLst>
          <pc:docMk/>
          <pc:sldMk cId="3706532707" sldId="752"/>
        </pc:sldMkLst>
        <pc:spChg chg="mod">
          <ac:chgData name="Ilídio Oliveira" userId="2e6e6f6d-fff9-46ef-9091-884c6980c73a" providerId="ADAL" clId="{FBA8DEFD-EBC3-490D-8111-605AF93F32A3}" dt="2025-10-01T11:11:56.038" v="604" actId="27636"/>
          <ac:spMkLst>
            <pc:docMk/>
            <pc:sldMk cId="3706532707" sldId="752"/>
            <ac:spMk id="3" creationId="{40BE1722-93C3-286B-C75F-DFDE5B8CCC7A}"/>
          </ac:spMkLst>
        </pc:spChg>
        <pc:spChg chg="mod">
          <ac:chgData name="Ilídio Oliveira" userId="2e6e6f6d-fff9-46ef-9091-884c6980c73a" providerId="ADAL" clId="{FBA8DEFD-EBC3-490D-8111-605AF93F32A3}" dt="2025-10-01T11:11:56.055" v="605" actId="27636"/>
          <ac:spMkLst>
            <pc:docMk/>
            <pc:sldMk cId="3706532707" sldId="752"/>
            <ac:spMk id="6" creationId="{8DA5DAD0-AF82-20BB-D9CE-EEB39CD54A3A}"/>
          </ac:spMkLst>
        </pc:spChg>
      </pc:sldChg>
      <pc:sldChg chg="modSp mod">
        <pc:chgData name="Ilídio Oliveira" userId="2e6e6f6d-fff9-46ef-9091-884c6980c73a" providerId="ADAL" clId="{FBA8DEFD-EBC3-490D-8111-605AF93F32A3}" dt="2025-10-01T11:15:54.058" v="621" actId="1076"/>
        <pc:sldMkLst>
          <pc:docMk/>
          <pc:sldMk cId="4268260054" sldId="753"/>
        </pc:sldMkLst>
        <pc:spChg chg="mod">
          <ac:chgData name="Ilídio Oliveira" userId="2e6e6f6d-fff9-46ef-9091-884c6980c73a" providerId="ADAL" clId="{FBA8DEFD-EBC3-490D-8111-605AF93F32A3}" dt="2025-10-01T11:15:39.791" v="619" actId="20577"/>
          <ac:spMkLst>
            <pc:docMk/>
            <pc:sldMk cId="4268260054" sldId="753"/>
            <ac:spMk id="7" creationId="{4D397FB1-69A3-FC8B-FEE0-9049E8CE5EDE}"/>
          </ac:spMkLst>
        </pc:spChg>
        <pc:picChg chg="mod modCrop">
          <ac:chgData name="Ilídio Oliveira" userId="2e6e6f6d-fff9-46ef-9091-884c6980c73a" providerId="ADAL" clId="{FBA8DEFD-EBC3-490D-8111-605AF93F32A3}" dt="2025-10-01T11:15:54.058" v="621" actId="1076"/>
          <ac:picMkLst>
            <pc:docMk/>
            <pc:sldMk cId="4268260054" sldId="753"/>
            <ac:picMk id="9" creationId="{21B4F3BE-275D-00C4-9382-DBB9D28F337B}"/>
          </ac:picMkLst>
        </pc:picChg>
      </pc:sldChg>
      <pc:sldChg chg="addSp add mod">
        <pc:chgData name="Ilídio Oliveira" userId="2e6e6f6d-fff9-46ef-9091-884c6980c73a" providerId="ADAL" clId="{FBA8DEFD-EBC3-490D-8111-605AF93F32A3}" dt="2025-10-01T11:18:19.530" v="652" actId="9405"/>
        <pc:sldMkLst>
          <pc:docMk/>
          <pc:sldMk cId="452070252" sldId="754"/>
        </pc:sldMkLst>
        <pc:inkChg chg="add">
          <ac:chgData name="Ilídio Oliveira" userId="2e6e6f6d-fff9-46ef-9091-884c6980c73a" providerId="ADAL" clId="{FBA8DEFD-EBC3-490D-8111-605AF93F32A3}" dt="2025-10-01T11:18:19.530" v="652" actId="9405"/>
          <ac:inkMkLst>
            <pc:docMk/>
            <pc:sldMk cId="452070252" sldId="754"/>
            <ac:inkMk id="2" creationId="{839E5B6F-A86E-D715-226B-93FD0E63F7F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48231-9B25-40A8-9DAF-4A043CF17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0F9F27-270D-440F-B2F5-06C1793364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0C368-44B8-4815-97CE-39D18681DBA6}" type="datetime1">
              <a:rPr lang="pt-PT" smtClean="0"/>
              <a:t>2025-10-01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6E2A6-A4D3-46D3-A67A-7ABD37A48C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934B2-36AB-4C8F-93F2-1E30D6A70D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CF236-6B78-400E-965A-57D76FE45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875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14:00:04.65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1 176,'3'2,"1"-1,-1 1,1 0,-1 1,0-1,0 1,0-1,0 1,0 0,-1 0,1 0,-1 0,0 1,0-1,3 8,5 4,24 38,-1 1,41 96,-59-93,-14-50,0-1,0 1,1 0,0-1,0 1,0-1,1 1,0-1,1 0,4 7,-3-66,-4 25,1 0,2 0,7-31,-2 18,17-127,-26 167,0 0,0 1,0-1,0 0,0 0,0 1,0-1,0 0,0 0,0 1,1-1,-1 0,0 1,0-1,1 0,-1 1,1-1,-1 0,1 1,-1-1,1 1,-1-1,1 1,-1-1,1 1,-1-1,1 1,0-1,-1 1,2-1,-1 2,1-1,-1 0,0 1,0-1,0 1,1 0,-1-1,0 1,0 0,0 0,0-1,0 1,0 0,-1 0,3 2,26 45,49 174,-53-149,-16-37,-3-16,4-53,8-71,6-152,-20 219,10-48,2-5,-15 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15:25:31.0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24575,'98'0'0,"-1"4"0,125 21 0,-207-22 0,2-1 0,-1 1 0,0 0 0,0 1 0,0 1 0,-1 1 0,1 0 0,-1 0 0,18 12 0,-32-16 0,1-1 0,-1 0 0,0 0 0,1 0 0,-1 1 0,0-1 0,0 1 0,0-1 0,0 1 0,0-1 0,-1 1 0,1 0 0,0-1 0,-1 1 0,1 0 0,-1 0 0,0-1 0,1 1 0,-1 0 0,0 0 0,0 0 0,0 2 0,-1 0 0,0 0 0,0 0 0,-1 0 0,1-1 0,-1 1 0,1 0 0,-1-1 0,-1 1 0,-3 5 0,-6 4 0,0 0 0,-1 0 0,-21 15 0,33-27 0,-167 119 122,1-1-1609,152-107-5339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53.6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3:01.231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797 0,'-4'2,"0"-1,0 1,0 0,0 0,0 0,0 1,1-1,-1 1,1 0,0 0,0 0,0 0,0 1,-5 6,0 1,-91 108,-34 38,118-140,2-1,0 2,1 0,1 0,0 1,2 0,0 1,1 0,1 0,1 1,0 0,-3 32,-15 101,6 0,2 160,9-172,-38 226,41-347,3-9,-1 0,0 0,-1 0,-1 0,0-1,-11 22,12-29,1 0,-1 0,-1 0,1-1,0 1,-1-1,0 0,0 0,0-1,0 1,0-1,0 0,-1 0,1 0,-1-1,1 1,-1-1,0 0,0 0,-7-1,-6 2,0-2,-1 0,1-1,-27-5,44 6,1 0,0 0,-1-1,1 1,-1 0,1 0,0 0,-1 0,1 0,-1 0,1 0,-1 0,1 0,0 0,-1 0,1 0,-1 0,1 0,-1 0,1 0,0 0,-1 0,1 1,-1-1,1 0,0 0,-1 1,1-1,0 0,-1 0,1 1,0-1,-1 0,1 1,0-1,0 0,-1 1,1 0,7 19,30 28,-31-40,9 12,-2 1,-1 1,0 0,-1 0,-2 1,0 0,-2 1,5 26,-3-2,-2 0,-2 0,-2 58,-2-78,9 53,1 23,-14-6,-29 174,2-31,23-151,5 0,11 119,-7-193,0-1,2 0,0 0,0 0,2 0,0-1,8 16,-9-22,0 1,1-1,0-1,0 1,1-1,0 0,0 0,0-1,1 0,0 0,0-1,14 7,91 33,123 32,57 21,-274-89,30 10,-47-18,1 0,-1 0,1-1,0 1,-1-1,1 0,0 0,-1 0,1 0,-1 0,1-1,0 1,-1-1,1 1,2-2,7-9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3:02.14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 19,'3'-8,"2"-3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6:06.9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3019 27,'-143'9,"27"-1,-1063-41,619 22,336 14,-547-3,745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6:10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3929 1,'-34'2,"-58"11,-21 4,-498 13,490-27,-1007-17,473-9,-101 17,444 7,296-1,0-2,1 0,-28-8,27 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15:25:37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421 23 24575,'-3'-3'0,"-1"1"0,1 0 0,-1 0 0,0 0 0,1 0 0,-1 0 0,0 1 0,0 0 0,0-1 0,-1 2 0,1-1 0,-6 0 0,-58 0 0,46 1 0,2 0 0,1 0 0,-1 1 0,1 1 0,-1 1 0,1 1 0,-28 9 0,42-11 0,-1 1 0,1-1 0,0 1 0,0 0 0,0 1 0,0-1 0,0 1 0,1 0 0,-1 0 0,1 1 0,0-1 0,1 1 0,-1 0 0,1 0 0,0 0 0,0 0 0,0 0 0,1 1 0,0-1 0,0 1 0,0 0 0,1 0 0,0-1 0,0 1 0,0 9 0,-2 25 0,2-1 0,2 0 0,2 1 0,1-1 0,2 0 0,2-1 0,21 63 0,1 12 0,-21-73 0,15 41 0,-17-55 0,-2 1 0,0-1 0,-2 1 0,-1 0 0,-1 0 0,-5 52 0,1 0 0,5 37 0,-4 122 0,1-231 0,-1 0 0,1 1 0,-1-1 0,-1 0 0,1 0 0,-1 0 0,0 0 0,-1 0 0,0-1 0,0 0 0,0 1 0,-9 7 0,10-10 0,-1 0 0,1 0 0,-1-1 0,0 0 0,-1 0 0,1 0 0,0 0 0,-1 0 0,1-1 0,-1 0 0,0 0 0,0 0 0,0-1 0,0 0 0,0 0 0,0 0 0,0 0 0,-10-1 0,8-2 0,18 0 0,24 1 0,-23 4 0,0 0 0,0 0 0,0 1 0,-1 1 0,1 0 0,-1 0 0,0 1 0,-1 0 0,1 1 0,-1 1 0,-1 0 0,1 0 0,-2 0 0,11 13 0,-1 2 0,-2 1 0,0 1 0,-2 0 0,22 53 0,-27-58 0,-1 0 0,-1 0 0,0 1 0,-2 0 0,4 33 0,9 36 0,-14-78 0,0 0 0,-1 0 0,-1 1 0,0-1 0,0 0 0,-1 1 0,-1-1 0,0 1 0,-1-1 0,0 1 0,-1-1 0,-6 24 0,-47 126 0,35-95 0,-34 74 0,42-116 0,2-1 0,0 1 0,2 1 0,1 0 0,0 0 0,2 0 0,2 1 0,-2 39 0,4-27 0,2 43 0,0-75 0,0-1 0,0 1 0,0-1 0,1 1 0,0-1 0,1 0 0,-1 0 0,1 0 0,0 0 0,5 6 0,4 5-116,-9-12 27,0 1-1,1-1 1,0 0 0,0 0 0,0 0 0,0-1-1,1 0 1,0 1 0,0-2 0,0 1 0,0 0-1,1-1 1,8 4 0,1-3-6737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0.08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163 72,'-10'0,"0"0,0 0,0 1,0 1,0 0,0 0,0 1,-14 6,20-7,1 0,-1 0,0 1,1 0,-1 0,1 0,0 0,0 1,0-1,0 1,1-1,-1 1,1 0,0 0,0 0,1 1,-1-1,1 0,0 1,0-1,-1 9,1-6,0-1,1 1,0 0,0 0,0 0,1 0,0 0,3 12,-3-16,0 0,1-1,-1 1,1 0,0-1,0 1,0-1,0 0,0 0,1 0,-1 0,0 0,1 0,0-1,-1 1,1-1,0 0,0 1,0-1,0-1,5 2,14 3,0-2,0 0,0-2,26-1,-37 0,-1 0,1-2,-1 1,0-1,1-1,-1 1,0-2,-1 1,1-2,17-9,-24 11,0 0,0 0,0-1,0 1,0 0,-1-1,1 0,-1 0,0 0,-1 0,1 0,-1 0,1 0,-1 0,0-1,-1 1,1 0,-1-1,0 1,0 0,0-1,0 1,-3-8,2 6,0-1,-1 1,0 0,0 0,-1-1,1 1,-1 1,-1-1,1 0,-1 1,0 0,0 0,-1 0,-9-8,0 4,-1 1,0 1,0 1,-1 0,0 1,-27-6,-10-3,47 12,0 1,0-1,-1 1,1 0,0 1,-1-1,1 1,0 0,-1 1,-7 1,3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1.3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3.18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67 1,'-4'111,"-31"187,12-217,18-64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3.67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 1,'2'121,"1"-46,-4 0,-11 87,-1-99,7-38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4.0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11 0,'0'6,"0"5,0 7,0 6,0 2,0-1,-3-4,-1-2,0-6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4.80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195 0,'-52'154,"14"-49,4 2,-30 176,58-219,5 99,2-143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5.237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1,'2'3,"2"4,0 4,-1 2,-1 3,3 2,-1 6,0 2,-1 0,-1 2,-1 1,0 0,-1-3,0-3,0-4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5.74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1,'10'24,"0"1,-1 0,-2 1,0-1,3 36,6 134,-15-1,-1-174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14:00:08.47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70,'2'3,"0"0,1 0,-1 0,-1 0,1 0,0 1,-1-1,0 1,0-1,0 1,0-1,0 5,2 1,14 46,3-1,3-1,48 85,-58-114,-10-19,-1 1,1-1,1 1,-1-1,1 0,6 7,-9-12,-1 0,1 0,-1 1,1-1,-1 0,1 0,0 0,-1 0,1 1,-1-1,1 0,0 0,-1 0,1-1,-1 1,1 0,0 0,-1 0,1 0,-1 0,1-1,-1 1,1 0,0-1,-1 1,1 0,-1-1,1 1,-1 0,0-1,1 1,-1-1,1 1,-1-1,0 1,1-1,-1 1,0-1,0 1,0-1,1 0,-1 1,0-1,0 1,0-2,12-34,-10 31,27-96,50-146,-79 246,0 0,0 1,0-1,1 0,-1 1,0-1,0 0,0 1,1-1,-1 1,0-1,1 1,-1-1,1 0,-1 1,0-1,1 1,-1 0,1-1,-1 1,1-1,0 1,-1 0,1-1,-1 1,1 0,0 0,-1-1,1 1,1 0,11 16,8 51,-16-49,40 140,19 55,-64-212,1 1,-1-1,1 1,-1 0,1-1,0 1,0-1,0 1,-1-1,1 0,1 1,-1-1,0 0,3 2,-4-3,1 0,-1 0,1 0,-1 0,1 0,-1 0,0 0,1 0,-1 0,1 0,-1-1,1 1,-1 0,1 0,-1 0,0-1,1 1,-1 0,1-1,-1 1,0 0,0-1,1 1,-1-1,0 1,1 0,-1-1,0 1,0-1,0 1,1-1,14-53,-14 52,46-264,-10 43,-33 204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6.13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1,'0'3,"0"6,0 6,0 9,0 6,0 7,0 13,0 3,0 5,0-2,0-7,0-6,0-10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6.50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20 1,'0'6,"0"8,0 7,-4 7,0 1,1-1,-1 0,2 2,1 8,0 3,1-6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7.71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1,'47'811,"-44"-778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8.089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0,'0'3,"0"7,0 5,0 3,3 7,1 6,-1 6,0 3,0-3,1 0,1 1,-1 3,-1 5,-1-7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8.48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1,'0'3,"0"7,3 2,1 4,0 3,-1 5,-1 0,-1 3,3 2,0 6,0-4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8.964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0,'97'220,"60"176,-116-288,-32-83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09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1,'6'3,"8"1,1 3,2 3,3 6,2 3,0 1,5 7,1 4,-4-3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0.08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0,'2'12,"0"-1,1 0,0 0,1 0,0-1,10 19,-9-19,9 19,2-1,1-1,1 0,40 44,98 79,-75-76,-58-51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0.46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1,'3'0,"4"6,4 4,3 5,5 11,2 1,-2 3,1 1,1-1,-1 0,0 1,-1 1,0-1,-4-4,-5-6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0.80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0,'3'3,"1"4,2 7,2 7,-3 3,3 0,-1-1,1-1,0-1,-2-5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14:00:10.6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55,'1'8,"0"0,1 0,0 0,0 0,1-1,5 12,5 14,21 70,4-1,86 161,-115-244,-7-14,1 1,0-1,0 1,0-1,0 0,6 6,2-62,8-57,60-196,-79 302,1 0,0 0,-1 0,1 0,0 0,0 0,1 0,-1 0,0 0,1 0,-1 1,1-1,0 0,-1 1,1-1,0 1,0 0,3-2,-3 3,-1 0,0 0,1 0,-1 0,1 0,-1 1,0-1,1 0,-1 1,0-1,0 1,1 0,-1-1,0 1,0 0,0 0,0 0,0-1,0 1,0 0,0 0,0 1,0-1,-1 0,1 0,0 0,-1 1,1-1,-1 0,1 0,-1 1,1 1,117 322,-113-311,-4-10,0 1,1-1,-1 0,1-1,0 1,0 0,0 0,1-1,-1 1,1-1,3 4,-6-7,1 0,-1 0,1 0,-1 0,1 0,-1 0,1 0,-1 0,1 0,-1 0,1 0,-1 0,1 0,-1 0,0 0,1-1,-1 1,1 0,-1 0,1-1,-1 1,0 0,1 0,-1-1,0 1,1 0,-1-1,0 1,1-1,-1 1,0 0,0-1,1 1,-1-1,0 1,0-1,0 1,0 0,0-1,0 1,1-1,-1 1,0-1,0 1,0-1,-1 0,7-32,-5 25,71-374,-43 232,-28 136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1.172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1,'0'6,"3"4,1 5,3 2,0 1,-1 4,-1 1,-3-1,3 0,0-2,-1-1,-2 0,0-4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1.53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1,'3'3,"4"4,4 7,3 4,-1 4,1 3,-3-1,0-1,-1 1,0-3,-2-5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12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1,'0'3,"0"4,3 1,1 2,-1 5,0 6,0 3,-2 0,0-1,-1-2,0-4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8:25.6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1 3,'0'1,"1"-1,0 0,0 1,0-1,0 1,-1 0,1-1,0 1,-1-1,1 1,0 0,-1 0,1-1,-1 1,1 0,-1 0,1 0,-1 0,0 0,1 0,-1-1,0 1,0 0,0 0,1 0,-1 0,0 1,2 33,-1-30,-2 48,4 35,-3-82,1 0,0 1,1-1,0 0,0 0,0 0,1 0,-1 0,2-1,5 11,-6-14,-1 0,0 0,1 0,-1 0,1 0,0 0,0 0,0-1,0 0,0 1,0-1,0 0,0-1,0 1,0 0,1-1,-1 0,0 0,0 0,0 0,1 0,-1-1,0 1,0-1,0 0,1 0,-1 0,0 0,-1-1,1 1,0-1,0 0,0 1,-1-1,1-1,-1 1,0 0,0 0,0-1,0 0,0 1,0-1,0 0,1-3,0-11,1 1,-2-1,0 0,-2 0,1 1,-2-1,0 0,-1 0,-6-21,6 33,0 1,0 0,0 0,-1 0,1 0,-1 0,0 0,-1 1,1-1,0 1,-1 0,0 0,0 1,0-1,0 1,0-1,0 1,-1 1,1-1,-1 0,1 1,-1 0,1 0,-1 1,-9-1,-8-1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06:47.9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0,'2718'0,"-2533"16,-125-9,-41-4,-4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08:05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08:50.8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1,'234'25,"-218"-22,0 0,0 1,-1 1,1 0,-1 1,0 1,-1 0,1 1,19 15,39 19,-60-37,0 0,0 0,0-2,1 1,0-2,0 0,15 1,104-6,-50 0,420 3,-463-2,46-7,30-3,-62 11,17 0,76-11,-43 3,193 6,-142 6,5207-3,-4941 12,7 1,-7-1,-190-3,23 1,355 4,2071-14,-2657-1,-1-2,27-5,29-3,-54 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09:01.8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49,'39'-2,"49"-8,33-2,86 13,-77 1,173-18,-180 6,177 8,-137 5,48-5,231 4,-299 9,71 1,-141-11,-1 3,126 22,-138-16,67 2,-5-1,-55-6,94-4,-82-2,-60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09:28.943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3,'100'-1,"-4"-1,167 19,-202-10,95-3,-98-5,112 14,-92-4,0-4,115-7,-57-1,1582 3,-1673 3,0 1,54 13,-54-8,0-3,56 3,2016-11,-2093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0:07.43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47,'1'1,"0"0,-1 0,1 0,0 0,0 0,-1 0,1 0,0 0,0 0,0 0,0-1,0 1,0 0,1-1,-1 1,0-1,0 1,0-1,1 0,-1 1,0-1,0 0,1 0,1 0,39 5,-38-5,271 2,1-1,-186 10,-47-5,46 0,1115-7,-1167 0,47-9,31-2,44 14,225 31,-318-25,0-4,0-2,1-4,86-12,30 2,2 1,-137 6,79 3,6-1,-46-8,-50 5,50-1,-46 5,-1-3,51-11,34-4,-103 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3:31.07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912 0,'-6'1,"1"-1,-1 1,1 1,-1-1,1 1,0 0,0 0,0 0,0 1,-6 4,-48 37,40-29,-13 12,3 0,0 2,2 2,1 0,1 2,2 0,1 2,2 0,-21 52,-70 145,-89 202,158-327,-30 121,56-164,4 1,2 0,-2 91,3 178,-2 214,33-209,-6-151,-6-8,11 133,23-58,-19-132,14 64,9-1,7-3,133 293,-116-314,118 243,-130-291,108 154,-91-164,5-3,4-4,140 122,-183-184,1-2,2-1,2-3,0-2,58 23,-35-23,2-2,0-4,87 14,436 53,-417-72,245-9,-344-13,0-3,122-31,150-68,-178 40,33-11,297-79,-212 68,-221 68,-2-3,0-3,102-59,-153 76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0:11.587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49,'5'-3,"1"0,-1 1,0-1,1 1,0 0,0 1,-1-1,1 1,0 0,10 0,6-2,100-12,0 5,191 10,-126 3,-23-5,176 5,-196 19,-96-13,50 4,40-2,111 4,-81-13,145-6,-294 2,-1-2,1 0,28-10,-17 4,-9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5.56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0,'0'4,"0"5,0 9,0 13,0 6,0 4,0-5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5.9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0,'0'8,"0"6,4 13,1 6,0 8,3 6,4 3,0 0,-2 4,-3 0,-2-5,-3-11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6.2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0,'0'4,"4"13,5 8,2 3,2 5,-1 0,-3 4,-2 2,-2 3,-3 2,-1-3,-2 0,1-7</inkml:trace>
  <inkml:trace contextRef="#ctx0" brushRef="#br0" timeOffset="1">70 739,'-4'7,"-1"8,-4 16,-4 11,-4-2,1-7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6.65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24 0,'0'8,"0"7,0 8,0 4,-4-2,-1 2,0 1,1-1,2-1,0 0,1-2,1-4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7.00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1,'0'8,"0"10,0 6,0 3,0 5,0 1,0-2,0-1,4-3,1-6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7.35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0,'0'4,"0"9,0 11,0 24,0 15,0 10,0-4,0-6,0-14</inkml:trace>
  <inkml:trace contextRef="#ctx0" brushRef="#br0" timeOffset="1">0 670,'0'12,"0"15,0 8,0 5,0 11,0 2,0 7,0 5,0-8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8.4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1,'0'4,"0"1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8.86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1,'6'7,"0"0,-1 0,0 0,-1 1,1-1,-2 1,1 0,-1 1,4 14,12 82,-15-73,-2-19,65 331,-57-307,2 0,2-2,1 1,1-2,3 0,0-1,27 34,-27-46,-3-5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9.2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1,'4'0,"13"8,7 2,1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3:33.75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26,'1'-1,"-1"0,1 1,-1-1,1 0,0 0,-1 0,1 0,0 0,-1 1,1-1,0 0,0 1,0-1,0 0,0 1,0-1,0 1,0-1,0 1,0 0,0 0,0-1,0 1,0 0,0 0,2 0,37-4,-33 4,109-6,138 10,-251-3,-1-1,0 0,0 1,1-1,-1 1,0-1,0 1,0 0,0 0,0 0,0 0,0 1,0-1,0 1,-1-1,1 1,0-1,-1 1,1 0,-1 0,0-1,0 1,1 0,-1 0,0 1,-1-1,1 0,0 0,-1 0,1 0,-1 1,0-1,1 0,-1 1,0-1,-1 0,1 5,-2 10,-1 0,0 0,-1 0,-7 17,3-9,-4 17,-2 0,-2-1,-23 43,32-71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0.54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1,'15'0,"14"0,13 0,8 0,-6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9.60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36,'12'-4,"7"-1,5-4,3-1,-5 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9.94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0,'4'0,"5"0,1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0.97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25,'8'-4,"11"-1,5 0,3 1,13 1,7 1,4 1,8 1,-5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1.3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1,'4'0,"5"0,9 0,5 0,3 0,5 0,-3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1.6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94,'8'-8,"15"-7,14 0,2-2,-3 2,-2 4,-5 3,-5 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1.99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29,'12'-8,"8"-3,0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2.3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1 820,'150'-176,"-144"168,41-59,-2-2,-4-1,56-134,-86 178,-1 0,-1-1,-1 0,-2 0,4-31,-7 23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2.69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1116,'1'-11,"0"0,1 0,1 0,0 0,0 0,1 1,8-15,5-16,1-11,33-98,37-175,-69 233,37-238,-54 306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3.0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24,'0'-4,"0"-5,0-2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3:41.568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940 1,'-7'1,"0"1,0 1,0-1,0 1,1 0,-1 1,1-1,0 1,0 1,-6 4,2-2,-78 63,-132 132,180-163,-14 15,3 3,2 2,3 2,2 2,-42 81,58-88,2 0,3 2,3 1,2 1,2 1,-13 112,20-74,5 1,3 0,6 0,3-1,5 0,4-1,5 0,50 143,-26-122,90 168,-103-231,2-1,2-2,2-1,88 87,-42-62,3-5,133 84,-83-73,164 73,-231-126,2-3,1-3,2-4,-1-3,93 9,385 3,-505-28,47 1,0-4,-1-3,120-24,-81 1,339-65,-425 84,-1-2,-1-1,0-3,0-2,-2-1,0-3,-2-1,65-46,-32 23,1 4,137-54,-28 14,-161 68,0 0,-1-1,0-1,31-30,69-80,11-12,-116 121,-3 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3.3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1 938,'0'-3,"0"-10,0-7,0-11,0-16,0-8,0-11,0 7</inkml:trace>
  <inkml:trace contextRef="#ctx0" brushRef="#br0" timeOffset="1">24 38,'0'-8,"0"-6,0-1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3.69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0 585,'0'-3,"0"-6,0-9,0-6,0-2,0-4,0-6,0-12,0-13,0-1,0 7,0-4,0 5,0 0,0 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4.1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36 751,'1'-138,"2"2,-7 0,-23-159,19 250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4.4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0 243,'0'-4,"0"-9,0-10,0-5,0-10,0-2,0-10,0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4.78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43,'0'-4,"0"-5,0-6,0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5.12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289 70,'-3'-3,"-7"-3,-4-2,-12-2,-21 2,-10-1,-12-4,7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5.5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105 1,'-4'0,"-10"0,-9 0,-9 0,0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5.8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1432 138,'-4'0,"-9"-4,-10-1,-5 0,-2 1,-4 2,1 0,-7 1,-20-3,-7-1,-8-4,8 0</inkml:trace>
  <inkml:trace contextRef="#ctx0" brushRef="#br0" timeOffset="1">739 47,'-3'0,"-10"0,-7 0,-7 0,-19 0,-9 0,4 0</inkml:trace>
  <inkml:trace contextRef="#ctx0" brushRef="#br0" timeOffset="2">139 0,'-8'0,"-26"0,-15 0,1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6.15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61 1,'-8'0,"-7"0,-4 0,1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3.86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2:43:43.907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1 123,'3'-3,"0"1,0-1,1 1,-1 0,1 0,0 0,0 0,-1 1,1-1,0 1,0 0,6-1,-1-1,241-75,-242 74,1 1,0 1,0-1,0 2,0-1,0 1,11 0,-18 1,1 1,-1-1,0 1,1-1,-1 1,0 0,1-1,-1 1,0 0,0 1,0-1,0 0,0 1,0-1,0 1,0-1,-1 1,1 0,0 0,-1 0,0 0,1 0,-1 0,0 0,0 0,0 0,0 1,-1-1,1 0,-1 1,1 4,2 25,-1 0,-1 1,-6 41,1 18,4-83,1 4,-1 1,0 0,-1 0,-1 0,0 0,-1-1,0 1,-1-1,-6 15,3-12,1-1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4.19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43 1,'-4'0,"-6"0,-4 0,0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4.5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308 1,'-4'0,"-5"0,-9 4,-6 5,-5 1,-11 7,-2 1,2 0,4-2,0 0,7-3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4.8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74 0,'0'4,"-7"9,-12 6,-5 8,1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35.21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209 0,'-5'7,"1"-1,0 1,0 0,1 1,0-1,0 0,1 1,0 0,-2 10,-7 24,-2-1,1 2,3 0,-6 53,-3 20,9-68,1-4</inkml:trace>
  <inkml:trace contextRef="#ctx0" brushRef="#br0" timeOffset="1">0 971,'0'3,"4"7,2 4,-1 4,-1 7,-1 7,-2-3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6:46.5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42 1,'-4'0,"-5"0,-5 0,-1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7:08.44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552 0,'-7'1,"0"0,1 1,-1 0,1 0,0 1,-11 5,-3 1,15-7,-107 47,103-44,0 0,0 0,0 1,1 0,0 1,0 0,1 0,0 0,-10 14,13-13,1-1,-1 1,2-1,-1 1,1 0,1 0,-1 0,1 1,0 8,4 82,0-42,-2 8,12 79,-2-23,-10-82,3 0,12 61,-6-50,-3 1,-2 0,-2 0,-4 59,1-57,-1-44,-1-1,1 0,-1 0,0 0,-1-1,0 1,0-1,-1 1,1-1,-2 0,1 0,-1 0,0-1,0 0,-1 0,0 0,0-1,0 0,-12 8,-13 7,0-2,-65 29,96-47,-26 9,21-7,-1 0,0 0,1 0,0 1,-1-1,-6 6,11-1,12-2,14-3,-11 0,-1-1,1 2,-1 0,0 0,0 1,0 1,-1 0,1 1,-1 0,-1 1,1 1,-1-1,0 2,-1-1,0 2,0-1,-1 1,0 1,-1 0,0 0,7 15,0 2,-1 0,-1 1,-1 1,-2 0,-1 1,-1 0,6 63,-8-6,-9 148,-2-198,-1-1,-2 0,-19 54,16-60,2 1,1-1,1 2,2-1,-2 41,7-2,2 90,0-149,0-1,1 0,0 0,1 0,0 0,0 0,1-1,1 0,-1 0,13 15,8 6,47 46,-72-76,13 14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7:21.97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27:15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25,'0'-1,"1"0,-1 0,1 0,0 0,0 0,-1 0,1 1,0-1,0 0,0 0,0 1,0-1,0 1,0-1,0 1,0-1,1 1,-1 0,0-1,0 1,0 0,0 0,0 0,1 0,-1 0,0 0,0 0,2 1,2-2,93 0,147 15,-119-4,642 4,-642-14,53 11,-23 1,493-12,-619 2,49 8,25 1,105 1,30 0,2437-12,-2641-2,54-10,-13 2,-41 4,1-1,37-12,-39 9,0 1,52-6,19 5,181-8,559 19,-817 1,45 7,10 2,170-10,19 1,-248 0,-1 1,1 1,36 11,-41-8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27:28.4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3,'83'0,"-8"-3,0 5,0 2,116 22,-139-17,0-2,0-3,101-5,-88-2,118 13,-16 0,-48-5,-87 3,-22-3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10-01T11:55:37.81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2066 116,'0'-3,"0"0,-1 0,1 0,-1 1,0-1,0 0,0 0,0 1,-1-1,1 1,-1-1,1 1,-1 0,0 0,0 0,0 0,0 0,0 0,-1 0,1 0,-1 1,1-1,-1 1,1 0,-1 0,0 0,-3-1,-12-3,1 0,-1 2,-23-3,17 4,-78-14,-176-2,-1221 19,1481-1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11:18:19.5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3869 305 24575,'-149'2'0,"-159"-5"0,289 0 0,-1-1 0,1-1 0,1-1 0,-1-1 0,1 0 0,-23-14 0,-44-16 0,-1 13 0,-1 4 0,-118-13 0,90 16 0,-72-22 0,32 5 0,17 13 0,-1 7 0,-199 3 0,-50 12 0,367 0 0,0 1 0,0 1 0,0 1 0,0 1 0,1 1 0,0 0 0,0 2 0,-26 13 0,32-13 0,1 0 0,0 1 0,0 1 0,1 0 0,0 0 0,0 1 0,1 1 0,1 0 0,0 0 0,1 1 0,-14 25 0,-65 147 0,-31 59 0,56-136 0,-4-4 0,-134 159 0,164-217 0,-36 60 0,18-24 0,25-36 0,1 2 0,3 1 0,2 1 0,-33 98 0,38-91 0,1 2 0,4 0 0,-12 101 0,2 269 0,24-410 0,-1 25 0,2 0 0,2 0 0,2 0 0,17 74 0,19-2 0,80 160 0,-83-194 0,277 477 0,-226-415 0,67 90 0,-44-71 0,81 99 0,-145-201 0,-4-7 0,94 92 0,-83-95 0,3-3 0,1-2 0,2-3 0,79 42 0,-16-23 0,3-6 0,3-5 0,167 43 0,455 93 0,-387-124 0,-188-38 0,-65-14 0,0-4 0,136-9 0,-75-1 0,3 4 0,210-4 0,-263-4 0,140-25 0,283-63 0,-449 76 0,-1-5 0,-1-5 0,-1-3 0,148-73 0,-10-5 0,-105 53 0,199-121 0,-245 123 0,-2-4 0,-3-3 0,-3-3 0,-2-3 0,99-125 0,-59 48 0,-6-4 0,111-212 0,-165 262 0,102-214 0,-125 245 0,-3 0 0,30-128 0,-15-24 0,17-288 0,-55 474 0,2-30 0,-2-1 0,-12-118 0,5 161 0,0 0 0,-2 0 0,0 1 0,-19-39 0,-54-78 0,40 74 0,1-1 0,-3 2 0,-3 2 0,-2 1 0,-3 3 0,-3 2 0,-1 3 0,-3 2 0,-3 2 0,-1 3 0,-2 3 0,-2 2 0,-114-50 0,-224-60 0,340 128 0,-348-95 0,-19-8 0,293 72 0,-94-30 0,-164-55 0,-113-29 0,468 157 0,-11-3 0,0 2 0,0 3 0,-61-3 0,-489 11 0,266 2 0,323-3-124,1 2 0,0 0 0,-1 0 0,1 1 0,0 0 0,-1 1-1,2 0 1,-1 1 0,0 0 0,-15 9 0,14-5-6702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17:21.972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6.86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76 0,'-4'4,"-2"5,1 5,-3 0,0 6,2 3,-3 2,0 0,-1 0,0-4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7.23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0,'0'8,"0"7,0 8,0 4,0 2,0-1,0 0,0-6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7.6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0,'0'4,"0"9,0 7,0 3,0 2,0 0,4 1,1-1,0-1,3 0,0 0,-1-5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7.9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0,'120'126,"-57"-58,2-3,137 107,-146-139,2-1,112 43,-31-15,131 82,-243-128,-3-2</inkml:trace>
  <inkml:trace contextRef="#ctx0" brushRef="#br0" timeOffset="1">1316 809,'4'-4,"13"-1,12 4,4 6,9 6,13 5,9 5,5-3,10-3,-7-5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8.32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1,'12'0,"15"4,12 1,10 0,9-1,2 2,15 1,-5-1</inkml:trace>
  <inkml:trace contextRef="#ctx0" brushRef="#br0" timeOffset="1">1016 46,'8'0,"14"0,8 0,6 0,5 0,3 4,2 2,-2-1,10-1,-4-1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8.6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0 300,'4'0,"9"0,6 0,5 0,4 0,3 0,0 0,14-8,3-7,-6 0</inkml:trace>
  <inkml:trace contextRef="#ctx0" brushRef="#br0" timeOffset="1">808 68,'8'-3,"11"-3,9-2,0-6,0 1,-2 3,0 2,-6 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9.07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1 731,'11'-7,"9"-4,4 1,-2-6,7-4,-1 2</inkml:trace>
  <inkml:trace contextRef="#ctx0" brushRef="#br0" timeOffset="1">347 477,'12'0,"3"-3,4-7,2-4,2-11,-3-3</inkml:trace>
  <inkml:trace contextRef="#ctx0" brushRef="#br0" timeOffset="2">624 108,'4'-4,"1"-5,0-5,-1-8,-1-8,-1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9.4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273 781,'0'-4,"0"-5,0-5,0-4,0-7,0-3,0 3</inkml:trace>
  <inkml:trace contextRef="#ctx0" brushRef="#br0" timeOffset="1">204 342,'0'-4,"0"-5,-4-1,-1 1</inkml:trace>
  <inkml:trace contextRef="#ctx0" brushRef="#br0" timeOffset="2">43 65,'-4'-8,"-6"-10,-4-2,0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9.85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1327 485,'-4'-8,"-16"-6,-30-5,-33-7,-2 1</inkml:trace>
  <inkml:trace contextRef="#ctx0" brushRef="#br0" timeOffset="1">150 0,'-4'0,"-13"0,-12 0,-20 0,-2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25T15:25:29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654 126 24575,'-40'-1'0,"-147"7"0,160-3 0,1 1 0,-1 1 0,1 2 0,-49 18 0,49-15 0,1 1 0,0 2 0,1 0 0,0 2 0,-31 24 0,49-34 0,1 1 0,-1-1 0,1 1 0,0 0 0,0 1 0,0-1 0,1 1 0,0 0 0,1 0 0,-1 0 0,1 1 0,1-1 0,-1 1 0,1-1 0,1 1 0,0 0 0,0 0 0,0 0 0,1 0 0,0 0 0,0 0 0,1 0 0,3 13 0,-2-11 0,1-1 0,1 0 0,-1 0 0,1 0 0,1-1 0,0 1 0,0-1 0,1 0 0,-1 0 0,2-1 0,-1 0 0,1 0 0,0 0 0,1-1 0,-1 0 0,15 8 0,10 3 0,0 0 0,2-2 0,36 11 0,-50-19 0,35 11 0,0-3 0,2-2 0,-1-2 0,93 4 0,233-14 0,-354-2 0,22 0 0,0-1 0,0-3 0,0-2 0,-1-3 0,0-1 0,-1-3 0,77-32 0,-55 16 0,1 3 0,149-37 0,158-4 0,-30 6 0,152-79 0,-416 115 0,4-8 0,-58 21 0,55-15 0,-30 13 0,-26 7 0,1 1 0,31-4 0,229-8 0,-225 16 0,-33-1 0,0 0 0,36-11 0,25-4 0,-12 0 0,-63 13 0,0 1 0,1 1 0,30-3 0,95-9-1365,-122 13-5461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40.22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1007 138,'-3'0,"-14"0,-16-4,-29-5,-4-1</inkml:trace>
  <inkml:trace contextRef="#ctx0" brushRef="#br0" timeOffset="1">384 0,'-4'0,"-9"0,-14 0,-10 0,-16 0,-13 0,-27 0,2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6.1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290 1,'-4'0,"-9"0,-6 0,-4 0,-6 0,-2 0,1 0,1 0,1 0,3 4,0 1,5 4,6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36.5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74 1,'-3'3,"-7"7,0 4,-3 4,1 3,-1 5,1-1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40.57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1353 0,'-4'0,"-9"0,-10 0,-17 0,-6 0,-3 0,-8 4,-7 5,4 2,-8-2,8-2</inkml:trace>
  <inkml:trace contextRef="#ctx0" brushRef="#br0" timeOffset="1">475 116,'-4'0,"-9"0,-18 3,-11 7,-23 0,-4-1,2-2,-3-3,6 3,14-1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40.9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531 0,'-4'0,"-5"4,-9 5,-9 5,-4 0,-9 2,-4 2,-4-2,-9-4,5-4</inkml:trace>
  <inkml:trace contextRef="#ctx0" brushRef="#br0" timeOffset="1">1 115,'0'0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52.348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744 9,'0'-8,"0"7,-11 21,-72 88,29-40,-57 95,110-162,-19 34,-22 51,36-72,1 1,1 0,1 0,0 0,1 0,-1 30,6 1764,8-1674,-5-89,0 49,-4 105,-5 207,0-380,0 0,-1 0,-2-1,-14 42,-49 96,4-11,48-103,11-29,-1-1,-1-1,0 1,-21 33,25-47,-1 0,1-1,-1 0,-1 0,1 0,0-1,-1 1,0-1,0-1,0 1,-1-1,1 0,-1 0,0-1,0 0,0 0,0-1,-12 1,16-1,-1-1,0 0,0 1,-1-1,1 1,0 0,0 0,-7 4,11-5,-1 1,0 0,1 0,-1-1,0 1,1 0,-1 0,1 0,-1 0,1 0,0 0,-1 0,1 0,0 0,0 0,-1 0,1 0,0 0,0 0,0 0,0 0,1 0,-1 0,0 0,0 0,1 0,-1 0,0 0,1 0,-1 0,1 0,-1 0,1-1,-1 1,1 0,0 0,1 1,36 61,98 175,-126-215,0 0,-1 1,-1 0,-2 0,7 43,-2 24,0 97,-12 741,-14-764,6-87,-13 48,14-85,-7 66,15-94,-3 49,-2-1,-19 90,16-110,-4 76,2-11,1-3,7 180,5-131,15 401,-15-516,-1 14,3 0,2 0,20 79,7-29,4-1,74 140,-70-162,5-1,2-3,4-2,65 71,-99-125,1 0,1-1,0-1,1-1,1-1,0-1,1-1,0-1,0-1,2-1,-1-1,1-1,27 3,-45-10,0 1,-1-1,1-1,-1 1,1-1,-1-1,0 1,1-1,-1-1,0 1,12-7,-2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30:53.620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0:12.1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26,'11'-5,"1"1,-1 0,1 1,0 0,0 1,21-2,77 4,-55 1,280 26,-192-11,-88-15,-46-2,1 1,0 0,0 0,0 1,0 0,-1 1,1 0,0 0,-1 1,0 0,11 6,-9-1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0:14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1,'429'21,"-110"-2,627-12,-589-8,-341 2,1 1,0 1,-1 0,32 11,-29-7,0-2,1 0,21 1,-22-4,46 7,-50-5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2T23:40:45.9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r>
              <a:rPr lang="en-US"/>
              <a:t>DETI/AMS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45D75F84-DF57-4245-826F-FF502A02B06B}" type="datetime1">
              <a:rPr lang="pt-PT" smtClean="0"/>
              <a:t>2025-10-01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r>
              <a:rPr lang="en-US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62F9FD1A-C40E-4B23-8F95-26CA52DBC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303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dirty="0"/>
              <a:t>DETI/AMS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7A0A62C-1479-4742-8AC8-94798C48149A}" type="datetime1">
              <a:rPr lang="pt-PT" smtClean="0"/>
              <a:t>2025-10-01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I Oliveira (2018)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9FD1A-C40E-4B23-8F95-26CA52DBC8E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562" y="2642285"/>
            <a:ext cx="7763788" cy="1330434"/>
          </a:xfrm>
        </p:spPr>
        <p:txBody>
          <a:bodyPr anchor="ctr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562" y="4194805"/>
            <a:ext cx="6676372" cy="143367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Noto Sans Light" panose="020B0402040504020204" pitchFamily="34"/>
                <a:cs typeface="Noto Sans Light" panose="020B0402040504020204" pitchFamily="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pic>
        <p:nvPicPr>
          <p:cNvPr id="8" name="Picture 7" descr="deti3.png">
            <a:extLst>
              <a:ext uri="{FF2B5EF4-FFF2-40B4-BE49-F238E27FC236}">
                <a16:creationId xmlns:a16="http://schemas.microsoft.com/office/drawing/2014/main" id="{3EB026C1-9B64-4D8F-A6F5-A3B034A73B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18129" y="5245866"/>
            <a:ext cx="2997221" cy="7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3791156" cy="14238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987426"/>
            <a:ext cx="3942160" cy="5270761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1812022"/>
            <a:ext cx="3791157" cy="4387555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014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838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36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268759"/>
            <a:ext cx="4574282" cy="5039965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BF7C-18C4-4FAE-83BE-D9ECFA2B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09320"/>
            <a:ext cx="3095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927544" y="5589240"/>
            <a:ext cx="3854202" cy="719484"/>
          </a:xfrm>
        </p:spPr>
        <p:txBody>
          <a:bodyPr anchor="b" anchorCtr="0"/>
          <a:lstStyle>
            <a:lvl1pPr>
              <a:defRPr sz="2000">
                <a:solidFill>
                  <a:srgbClr val="007EC5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8960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0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dirty="0">
                <a:latin typeface="+mj-lt"/>
                <a:ea typeface="Noto Sans Cond SemBd" panose="020B0706040504020204" pitchFamily="34"/>
                <a:cs typeface="Noto Sans Cond SemBd" panose="020B0706040504020204" pitchFamily="34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48053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  <a:lvl2pPr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2pPr>
            <a:lvl3pPr marL="432000" indent="-228600">
              <a:buFont typeface="Arial" panose="020B0604020202020204" pitchFamily="34" charset="0"/>
              <a:buChar char="•"/>
              <a:defRPr lang="en-US" dirty="0"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3pPr>
            <a:lvl4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4pPr>
            <a:lvl5pPr>
              <a:defRPr lang="en-US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10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84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90650"/>
            <a:ext cx="3886200" cy="4786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61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651053"/>
            <a:ext cx="3886200" cy="55259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68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8239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511" y="1355728"/>
            <a:ext cx="3868340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12720"/>
            <a:ext cx="3868340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355728"/>
            <a:ext cx="3887391" cy="59030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40000"/>
                    <a:lumOff val="60000"/>
                  </a:schemeClr>
                </a:solidFill>
                <a:latin typeface="Barlow Condensed SemiBold" panose="00000706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12720"/>
            <a:ext cx="3887391" cy="40769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  <a:endParaRPr lang="pt-P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8186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41555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C360182-9A05-4723-BD2C-6B3E8C218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038759"/>
            <a:ext cx="6676372" cy="58984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900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3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4323"/>
            <a:ext cx="7886700" cy="4962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1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oto Sans Light" panose="020B0402040504020204" pitchFamily="34"/>
                <a:ea typeface="Noto Sans Light" panose="020B0402040504020204" pitchFamily="34"/>
                <a:cs typeface="Noto Sans Light" panose="020B0402040504020204" pitchFamily="34"/>
              </a:defRPr>
            </a:lvl1pPr>
          </a:lstStyle>
          <a:p>
            <a:r>
              <a:rPr lang="pt-PT"/>
              <a:t>I Oliveira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1C462ED-F2DE-43C8-947F-093D44ED50D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23271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20" r:id="rId5"/>
    <p:sldLayoutId id="2147483713" r:id="rId6"/>
    <p:sldLayoutId id="2147483714" r:id="rId7"/>
    <p:sldLayoutId id="2147483723" r:id="rId8"/>
    <p:sldLayoutId id="2147483715" r:id="rId9"/>
    <p:sldLayoutId id="2147483717" r:id="rId10"/>
    <p:sldLayoutId id="2147483718" r:id="rId11"/>
    <p:sldLayoutId id="2147483719" r:id="rId12"/>
    <p:sldLayoutId id="214748372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95000"/>
            </a:schemeClr>
          </a:solidFill>
          <a:latin typeface="+mj-lt"/>
          <a:ea typeface="Noto Sans SemBd" panose="020B0702040504020204" pitchFamily="34"/>
          <a:cs typeface="Noto Sans SemBd" panose="020B0702040504020204" pitchFamily="34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>
              <a:lumMod val="85000"/>
            </a:schemeClr>
          </a:solidFill>
          <a:latin typeface="+mn-lt"/>
          <a:ea typeface="Noto Sans Light" panose="020B0402040504020204" pitchFamily="34"/>
          <a:cs typeface="Noto Sans Light" panose="020B0402040504020204" pitchFamily="34"/>
        </a:defRPr>
      </a:lvl2pPr>
      <a:lvl3pPr marL="432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Noto Sans Light" panose="020B0402040504020204" pitchFamily="34"/>
          <a:cs typeface="Noto Sans Light" panose="020B0402040504020204" pitchFamily="34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customXml" Target="../ink/ink10.xml"/><Relationship Id="rId4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20.png"/><Relationship Id="rId26" Type="http://schemas.openxmlformats.org/officeDocument/2006/relationships/image" Target="../media/image24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8.png"/><Relationship Id="rId42" Type="http://schemas.openxmlformats.org/officeDocument/2006/relationships/image" Target="../media/image32.png"/><Relationship Id="rId7" Type="http://schemas.openxmlformats.org/officeDocument/2006/relationships/customXml" Target="../ink/ink14.xml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0.png"/><Relationship Id="rId11" Type="http://schemas.openxmlformats.org/officeDocument/2006/relationships/customXml" Target="../ink/ink16.xml"/><Relationship Id="rId24" Type="http://schemas.openxmlformats.org/officeDocument/2006/relationships/image" Target="../media/image23.png"/><Relationship Id="rId32" Type="http://schemas.openxmlformats.org/officeDocument/2006/relationships/image" Target="../media/image27.png"/><Relationship Id="rId37" Type="http://schemas.openxmlformats.org/officeDocument/2006/relationships/customXml" Target="../ink/ink29.xml"/><Relationship Id="rId40" Type="http://schemas.openxmlformats.org/officeDocument/2006/relationships/image" Target="../media/image31.png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5.png"/><Relationship Id="rId36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33.png"/><Relationship Id="rId4" Type="http://schemas.openxmlformats.org/officeDocument/2006/relationships/image" Target="../media/image130.png"/><Relationship Id="rId9" Type="http://schemas.openxmlformats.org/officeDocument/2006/relationships/customXml" Target="../ink/ink15.xml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customXml" Target="../ink/ink24.xml"/><Relationship Id="rId30" Type="http://schemas.openxmlformats.org/officeDocument/2006/relationships/image" Target="../media/image26.png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8" Type="http://schemas.openxmlformats.org/officeDocument/2006/relationships/image" Target="../media/image15.png"/><Relationship Id="rId3" Type="http://schemas.openxmlformats.org/officeDocument/2006/relationships/customXml" Target="../ink/ink12.xml"/><Relationship Id="rId12" Type="http://schemas.openxmlformats.org/officeDocument/2006/relationships/image" Target="../media/image17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0.png"/><Relationship Id="rId46" Type="http://schemas.openxmlformats.org/officeDocument/2006/relationships/image" Target="../media/image34.png"/><Relationship Id="rId20" Type="http://schemas.openxmlformats.org/officeDocument/2006/relationships/image" Target="../media/image21.png"/><Relationship Id="rId41" Type="http://schemas.openxmlformats.org/officeDocument/2006/relationships/customXml" Target="../ink/ink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ustomXml" Target="../ink/ink39.xml"/><Relationship Id="rId3" Type="http://schemas.openxmlformats.org/officeDocument/2006/relationships/image" Target="../media/image360.png"/><Relationship Id="rId7" Type="http://schemas.openxmlformats.org/officeDocument/2006/relationships/customXml" Target="../ink/ink36.xml"/><Relationship Id="rId12" Type="http://schemas.openxmlformats.org/officeDocument/2006/relationships/image" Target="../media/image41.png"/><Relationship Id="rId2" Type="http://schemas.openxmlformats.org/officeDocument/2006/relationships/customXml" Target="../ink/ink34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customXml" Target="../ink/ink38.xml"/><Relationship Id="rId5" Type="http://schemas.openxmlformats.org/officeDocument/2006/relationships/image" Target="../media/image370.png"/><Relationship Id="rId15" Type="http://schemas.openxmlformats.org/officeDocument/2006/relationships/customXml" Target="../ink/ink40.xml"/><Relationship Id="rId10" Type="http://schemas.openxmlformats.org/officeDocument/2006/relationships/image" Target="../media/image40.png"/><Relationship Id="rId4" Type="http://schemas.openxmlformats.org/officeDocument/2006/relationships/customXml" Target="../ink/ink35.xml"/><Relationship Id="rId9" Type="http://schemas.openxmlformats.org/officeDocument/2006/relationships/customXml" Target="../ink/ink37.xml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21" Type="http://schemas.openxmlformats.org/officeDocument/2006/relationships/customXml" Target="../ink/ink50.xml"/><Relationship Id="rId42" Type="http://schemas.openxmlformats.org/officeDocument/2006/relationships/image" Target="../media/image63.png"/><Relationship Id="rId47" Type="http://schemas.openxmlformats.org/officeDocument/2006/relationships/customXml" Target="../ink/ink63.xml"/><Relationship Id="rId63" Type="http://schemas.openxmlformats.org/officeDocument/2006/relationships/customXml" Target="../ink/ink71.xml"/><Relationship Id="rId68" Type="http://schemas.openxmlformats.org/officeDocument/2006/relationships/image" Target="../media/image76.png"/><Relationship Id="rId2" Type="http://schemas.openxmlformats.org/officeDocument/2006/relationships/image" Target="../media/image6.png"/><Relationship Id="rId16" Type="http://schemas.openxmlformats.org/officeDocument/2006/relationships/image" Target="../media/image50.png"/><Relationship Id="rId29" Type="http://schemas.openxmlformats.org/officeDocument/2006/relationships/customXml" Target="../ink/ink54.xml"/><Relationship Id="rId11" Type="http://schemas.openxmlformats.org/officeDocument/2006/relationships/customXml" Target="../ink/ink45.xml"/><Relationship Id="rId24" Type="http://schemas.openxmlformats.org/officeDocument/2006/relationships/image" Target="../media/image54.png"/><Relationship Id="rId32" Type="http://schemas.openxmlformats.org/officeDocument/2006/relationships/image" Target="../media/image58.png"/><Relationship Id="rId37" Type="http://schemas.openxmlformats.org/officeDocument/2006/relationships/customXml" Target="../ink/ink58.xml"/><Relationship Id="rId40" Type="http://schemas.openxmlformats.org/officeDocument/2006/relationships/image" Target="../media/image62.png"/><Relationship Id="rId45" Type="http://schemas.openxmlformats.org/officeDocument/2006/relationships/customXml" Target="../ink/ink62.xml"/><Relationship Id="rId53" Type="http://schemas.openxmlformats.org/officeDocument/2006/relationships/customXml" Target="../ink/ink66.xml"/><Relationship Id="rId58" Type="http://schemas.openxmlformats.org/officeDocument/2006/relationships/image" Target="../media/image71.png"/><Relationship Id="rId66" Type="http://schemas.openxmlformats.org/officeDocument/2006/relationships/image" Target="../media/image75.png"/><Relationship Id="rId5" Type="http://schemas.openxmlformats.org/officeDocument/2006/relationships/customXml" Target="../ink/ink42.xml"/><Relationship Id="rId61" Type="http://schemas.openxmlformats.org/officeDocument/2006/relationships/customXml" Target="../ink/ink70.xml"/><Relationship Id="rId19" Type="http://schemas.openxmlformats.org/officeDocument/2006/relationships/customXml" Target="../ink/ink49.xml"/><Relationship Id="rId14" Type="http://schemas.openxmlformats.org/officeDocument/2006/relationships/image" Target="../media/image49.png"/><Relationship Id="rId22" Type="http://schemas.openxmlformats.org/officeDocument/2006/relationships/image" Target="../media/image53.png"/><Relationship Id="rId27" Type="http://schemas.openxmlformats.org/officeDocument/2006/relationships/customXml" Target="../ink/ink53.xml"/><Relationship Id="rId30" Type="http://schemas.openxmlformats.org/officeDocument/2006/relationships/image" Target="../media/image57.png"/><Relationship Id="rId35" Type="http://schemas.openxmlformats.org/officeDocument/2006/relationships/customXml" Target="../ink/ink57.xml"/><Relationship Id="rId43" Type="http://schemas.openxmlformats.org/officeDocument/2006/relationships/customXml" Target="../ink/ink61.xml"/><Relationship Id="rId48" Type="http://schemas.openxmlformats.org/officeDocument/2006/relationships/image" Target="../media/image66.png"/><Relationship Id="rId56" Type="http://schemas.openxmlformats.org/officeDocument/2006/relationships/image" Target="../media/image70.png"/><Relationship Id="rId64" Type="http://schemas.openxmlformats.org/officeDocument/2006/relationships/image" Target="../media/image74.png"/><Relationship Id="rId69" Type="http://schemas.openxmlformats.org/officeDocument/2006/relationships/customXml" Target="../ink/ink74.xml"/><Relationship Id="rId8" Type="http://schemas.openxmlformats.org/officeDocument/2006/relationships/image" Target="../media/image46.png"/><Relationship Id="rId51" Type="http://schemas.openxmlformats.org/officeDocument/2006/relationships/customXml" Target="../ink/ink65.xml"/><Relationship Id="rId72" Type="http://schemas.openxmlformats.org/officeDocument/2006/relationships/customXml" Target="../ink/ink76.xml"/><Relationship Id="rId3" Type="http://schemas.openxmlformats.org/officeDocument/2006/relationships/customXml" Target="../ink/ink41.xml"/><Relationship Id="rId12" Type="http://schemas.openxmlformats.org/officeDocument/2006/relationships/image" Target="../media/image48.png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customXml" Target="../ink/ink56.xml"/><Relationship Id="rId38" Type="http://schemas.openxmlformats.org/officeDocument/2006/relationships/image" Target="../media/image61.png"/><Relationship Id="rId46" Type="http://schemas.openxmlformats.org/officeDocument/2006/relationships/image" Target="../media/image65.png"/><Relationship Id="rId59" Type="http://schemas.openxmlformats.org/officeDocument/2006/relationships/customXml" Target="../ink/ink69.xml"/><Relationship Id="rId67" Type="http://schemas.openxmlformats.org/officeDocument/2006/relationships/customXml" Target="../ink/ink73.xml"/><Relationship Id="rId20" Type="http://schemas.openxmlformats.org/officeDocument/2006/relationships/image" Target="../media/image52.png"/><Relationship Id="rId41" Type="http://schemas.openxmlformats.org/officeDocument/2006/relationships/customXml" Target="../ink/ink60.xml"/><Relationship Id="rId54" Type="http://schemas.openxmlformats.org/officeDocument/2006/relationships/image" Target="../media/image69.png"/><Relationship Id="rId62" Type="http://schemas.openxmlformats.org/officeDocument/2006/relationships/image" Target="../media/image73.png"/><Relationship Id="rId70" Type="http://schemas.openxmlformats.org/officeDocument/2006/relationships/customXml" Target="../ink/ink7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0.png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56.png"/><Relationship Id="rId36" Type="http://schemas.openxmlformats.org/officeDocument/2006/relationships/image" Target="../media/image60.png"/><Relationship Id="rId49" Type="http://schemas.openxmlformats.org/officeDocument/2006/relationships/customXml" Target="../ink/ink64.xml"/><Relationship Id="rId57" Type="http://schemas.openxmlformats.org/officeDocument/2006/relationships/customXml" Target="../ink/ink68.xml"/><Relationship Id="rId10" Type="http://schemas.openxmlformats.org/officeDocument/2006/relationships/image" Target="../media/image47.png"/><Relationship Id="rId31" Type="http://schemas.openxmlformats.org/officeDocument/2006/relationships/customXml" Target="../ink/ink55.xml"/><Relationship Id="rId44" Type="http://schemas.openxmlformats.org/officeDocument/2006/relationships/image" Target="../media/image64.png"/><Relationship Id="rId52" Type="http://schemas.openxmlformats.org/officeDocument/2006/relationships/image" Target="../media/image68.png"/><Relationship Id="rId60" Type="http://schemas.openxmlformats.org/officeDocument/2006/relationships/image" Target="../media/image72.png"/><Relationship Id="rId65" Type="http://schemas.openxmlformats.org/officeDocument/2006/relationships/customXml" Target="../ink/ink72.xml"/><Relationship Id="rId73" Type="http://schemas.openxmlformats.org/officeDocument/2006/relationships/image" Target="../media/image78.png"/><Relationship Id="rId4" Type="http://schemas.openxmlformats.org/officeDocument/2006/relationships/image" Target="../media/image440.png"/><Relationship Id="rId9" Type="http://schemas.openxmlformats.org/officeDocument/2006/relationships/customXml" Target="../ink/ink44.xml"/><Relationship Id="rId13" Type="http://schemas.openxmlformats.org/officeDocument/2006/relationships/customXml" Target="../ink/ink46.xml"/><Relationship Id="rId18" Type="http://schemas.openxmlformats.org/officeDocument/2006/relationships/image" Target="../media/image51.png"/><Relationship Id="rId39" Type="http://schemas.openxmlformats.org/officeDocument/2006/relationships/customXml" Target="../ink/ink59.xml"/><Relationship Id="rId34" Type="http://schemas.openxmlformats.org/officeDocument/2006/relationships/image" Target="../media/image59.png"/><Relationship Id="rId50" Type="http://schemas.openxmlformats.org/officeDocument/2006/relationships/image" Target="../media/image67.png"/><Relationship Id="rId55" Type="http://schemas.openxmlformats.org/officeDocument/2006/relationships/customXml" Target="../ink/ink67.xml"/><Relationship Id="rId7" Type="http://schemas.openxmlformats.org/officeDocument/2006/relationships/customXml" Target="../ink/ink43.xml"/><Relationship Id="rId71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customXml" Target="../ink/ink77.xml"/><Relationship Id="rId7" Type="http://schemas.openxmlformats.org/officeDocument/2006/relationships/customXml" Target="../ink/ink79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png"/><Relationship Id="rId5" Type="http://schemas.openxmlformats.org/officeDocument/2006/relationships/customXml" Target="../ink/ink78.xm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88.png"/><Relationship Id="rId26" Type="http://schemas.openxmlformats.org/officeDocument/2006/relationships/image" Target="../media/image92.png"/><Relationship Id="rId3" Type="http://schemas.openxmlformats.org/officeDocument/2006/relationships/customXml" Target="../ink/ink80.xml"/><Relationship Id="rId21" Type="http://schemas.openxmlformats.org/officeDocument/2006/relationships/customXml" Target="../ink/ink89.xml"/><Relationship Id="rId34" Type="http://schemas.openxmlformats.org/officeDocument/2006/relationships/image" Target="../media/image96.png"/><Relationship Id="rId7" Type="http://schemas.openxmlformats.org/officeDocument/2006/relationships/customXml" Target="../ink/ink82.xml"/><Relationship Id="rId12" Type="http://schemas.openxmlformats.org/officeDocument/2006/relationships/image" Target="../media/image85.png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2" Type="http://schemas.openxmlformats.org/officeDocument/2006/relationships/image" Target="../media/image6.png"/><Relationship Id="rId16" Type="http://schemas.openxmlformats.org/officeDocument/2006/relationships/image" Target="../media/image87.png"/><Relationship Id="rId20" Type="http://schemas.openxmlformats.org/officeDocument/2006/relationships/image" Target="../media/image89.png"/><Relationship Id="rId29" Type="http://schemas.openxmlformats.org/officeDocument/2006/relationships/customXml" Target="../ink/ink9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2.png"/><Relationship Id="rId11" Type="http://schemas.openxmlformats.org/officeDocument/2006/relationships/customXml" Target="../ink/ink84.xml"/><Relationship Id="rId24" Type="http://schemas.openxmlformats.org/officeDocument/2006/relationships/image" Target="../media/image91.png"/><Relationship Id="rId32" Type="http://schemas.openxmlformats.org/officeDocument/2006/relationships/image" Target="../media/image95.png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" Type="http://schemas.openxmlformats.org/officeDocument/2006/relationships/image" Target="../media/image78.png"/><Relationship Id="rId9" Type="http://schemas.openxmlformats.org/officeDocument/2006/relationships/customXml" Target="../ink/ink83.xml"/><Relationship Id="rId14" Type="http://schemas.openxmlformats.org/officeDocument/2006/relationships/image" Target="../media/image86.png"/><Relationship Id="rId22" Type="http://schemas.openxmlformats.org/officeDocument/2006/relationships/image" Target="../media/image90.png"/><Relationship Id="rId27" Type="http://schemas.openxmlformats.org/officeDocument/2006/relationships/customXml" Target="../ink/ink92.xml"/><Relationship Id="rId30" Type="http://schemas.openxmlformats.org/officeDocument/2006/relationships/image" Target="../media/image94.png"/><Relationship Id="rId35" Type="http://schemas.openxmlformats.org/officeDocument/2006/relationships/customXml" Target="../ink/ink96.xml"/><Relationship Id="rId8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customXml" Target="../ink/ink97.xml"/><Relationship Id="rId7" Type="http://schemas.openxmlformats.org/officeDocument/2006/relationships/customXml" Target="../ink/ink99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9.png"/><Relationship Id="rId5" Type="http://schemas.openxmlformats.org/officeDocument/2006/relationships/customXml" Target="../ink/ink98.xml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customXml" Target="../ink/ink100.xml"/><Relationship Id="rId7" Type="http://schemas.openxmlformats.org/officeDocument/2006/relationships/customXml" Target="../ink/ink10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0.png"/><Relationship Id="rId5" Type="http://schemas.openxmlformats.org/officeDocument/2006/relationships/customXml" Target="../ink/ink101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3.xm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4.png"/><Relationship Id="rId5" Type="http://schemas.openxmlformats.org/officeDocument/2006/relationships/customXml" Target="../ink/ink104.xml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eldung.com/spring-boot-testing" TargetMode="External"/><Relationship Id="rId2" Type="http://schemas.openxmlformats.org/officeDocument/2006/relationships/hyperlink" Target="https://spring.io/guides/gs/testing-web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customXml" Target="../ink/ink1.xml"/><Relationship Id="rId10" Type="http://schemas.openxmlformats.org/officeDocument/2006/relationships/image" Target="../media/image9.png"/><Relationship Id="rId4" Type="http://schemas.openxmlformats.org/officeDocument/2006/relationships/hyperlink" Target="https://learning.oreilly.com/library/view/domain-driven-design-tackling/0321125215/" TargetMode="External"/><Relationship Id="rId9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1.png"/><Relationship Id="rId7" Type="http://schemas.openxmlformats.org/officeDocument/2006/relationships/customXml" Target="../ink/ink5.xml"/><Relationship Id="rId12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0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0" Type="http://schemas.openxmlformats.org/officeDocument/2006/relationships/image" Target="../media/image110.png"/><Relationship Id="rId4" Type="http://schemas.openxmlformats.org/officeDocument/2006/relationships/image" Target="../media/image12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2BBFBB9-186C-4891-81FC-171C2DB44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Integration testing and Spring Boot test support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Ilídio Oliveira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1800" noProof="0" dirty="0">
                <a:latin typeface="Noto Sans Light" panose="020B0402040504020204" pitchFamily="34"/>
              </a:rPr>
              <a:t>v2025-10-01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1DD0F5-C053-47C6-8E2E-9A2E9D425B0A}"/>
              </a:ext>
            </a:extLst>
          </p:cNvPr>
          <p:cNvSpPr txBox="1"/>
          <p:nvPr/>
        </p:nvSpPr>
        <p:spPr>
          <a:xfrm>
            <a:off x="751562" y="1659178"/>
            <a:ext cx="776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tx1">
                    <a:lumMod val="75000"/>
                  </a:schemeClr>
                </a:solidFill>
              </a:rPr>
              <a:t>45426: Teste e Qualidade de Software</a:t>
            </a:r>
          </a:p>
        </p:txBody>
      </p:sp>
    </p:spTree>
    <p:extLst>
      <p:ext uri="{BB962C8B-B14F-4D97-AF65-F5344CB8AC3E}">
        <p14:creationId xmlns:p14="http://schemas.microsoft.com/office/powerpoint/2010/main" val="176331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F735-7486-46EC-A8B3-F99B5C1A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testing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21D7F-6ED8-439C-BC22-EB42322519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A helper framework used to simplify the creation of Spring Framework apps</a:t>
            </a:r>
          </a:p>
          <a:p>
            <a:pPr lvl="1"/>
            <a:endParaRPr lang="en-US" dirty="0"/>
          </a:p>
          <a:p>
            <a:r>
              <a:rPr lang="en-US" dirty="0"/>
              <a:t>Provides: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Curated dependencies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“Starter” configurations (data, web, testing,…)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“Opinionated” </a:t>
            </a:r>
            <a:r>
              <a:rPr lang="en-US" b="1" dirty="0"/>
              <a:t>auto-configuration</a:t>
            </a:r>
            <a:r>
              <a:rPr lang="en-US" dirty="0"/>
              <a:t> of many components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Can run most tests without starting an external web container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8656B-9036-4340-9614-53827720D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C3BF7C-18C4-4FAE-83BE-D9ECFA2B60D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2717A-1A37-4997-923A-364B3A86124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376988"/>
            <a:ext cx="685958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9E52-6A90-4B25-B988-A19243A7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SB philosophy to testing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BEA8-15D7-41A2-98D2-AD6E52AB6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188" y="1268759"/>
            <a:ext cx="3600772" cy="5039965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Test features enabled with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spring-boot-starter-test</a:t>
            </a:r>
          </a:p>
          <a:p>
            <a:endParaRPr lang="en-US" sz="2000" dirty="0">
              <a:latin typeface="+mn-lt"/>
            </a:endParaRPr>
          </a:p>
          <a:p>
            <a:r>
              <a:rPr lang="pt-PT" sz="2000" dirty="0">
                <a:latin typeface="+mn-lt"/>
              </a:rPr>
              <a:t>Starter provides: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 err="1">
                <a:latin typeface="+mn-lt"/>
              </a:rPr>
              <a:t>Convenient</a:t>
            </a:r>
            <a:r>
              <a:rPr lang="pt-PT" sz="2000" dirty="0">
                <a:latin typeface="+mn-lt"/>
              </a:rPr>
              <a:t> </a:t>
            </a:r>
            <a:r>
              <a:rPr lang="pt-PT" sz="2000" dirty="0" err="1">
                <a:latin typeface="+mn-lt"/>
              </a:rPr>
              <a:t>testing</a:t>
            </a:r>
            <a:r>
              <a:rPr lang="pt-PT" sz="2000" dirty="0">
                <a:latin typeface="+mn-lt"/>
              </a:rPr>
              <a:t> dependencies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dirty="0">
                <a:latin typeface="+mn-lt"/>
              </a:rPr>
              <a:t>Testing auto-config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1A785-3E6D-4DA4-A218-C77E1A572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67D8-BA09-4CCE-8C98-598263AFFA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C3BF7C-18C4-4FAE-83BE-D9ECFA2B60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1F654C-6A9F-31CF-D9CC-7816E8EA6E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9154" y="951739"/>
            <a:ext cx="4784846" cy="52804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93E785D-651F-CDD0-9AA4-7954805B2004}"/>
              </a:ext>
            </a:extLst>
          </p:cNvPr>
          <p:cNvGrpSpPr/>
          <p:nvPr/>
        </p:nvGrpSpPr>
        <p:grpSpPr>
          <a:xfrm>
            <a:off x="2802475" y="2145657"/>
            <a:ext cx="1724400" cy="333360"/>
            <a:chOff x="2802475" y="2145657"/>
            <a:chExt cx="172440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B31F640-EBDB-C11F-22FD-A15B76631734}"/>
                    </a:ext>
                  </a:extLst>
                </p14:cNvPr>
                <p14:cNvContentPartPr/>
                <p14:nvPr/>
              </p14:nvContentPartPr>
              <p14:xfrm>
                <a:off x="2802475" y="2206857"/>
                <a:ext cx="1632240" cy="272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B31F640-EBDB-C11F-22FD-A15B7663173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93835" y="2198217"/>
                  <a:ext cx="1649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0E4F574-F1EF-EC6F-A5E0-64734821E539}"/>
                    </a:ext>
                  </a:extLst>
                </p14:cNvPr>
                <p14:cNvContentPartPr/>
                <p14:nvPr/>
              </p14:nvContentPartPr>
              <p14:xfrm>
                <a:off x="4307275" y="2145657"/>
                <a:ext cx="219600" cy="17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0E4F574-F1EF-EC6F-A5E0-64734821E53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98275" y="2137017"/>
                  <a:ext cx="23724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7B4D8D5-B90F-07BF-23C3-F8854BD5B2FE}"/>
                  </a:ext>
                </a:extLst>
              </p14:cNvPr>
              <p14:cNvContentPartPr/>
              <p14:nvPr/>
            </p14:nvContentPartPr>
            <p14:xfrm>
              <a:off x="4579075" y="3535977"/>
              <a:ext cx="151920" cy="1149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7B4D8D5-B90F-07BF-23C3-F8854BD5B2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0075" y="3527337"/>
                <a:ext cx="169560" cy="11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606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1FC206-D734-494D-B8F9-F98BF09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scope #1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06C458-FDE4-4D4E-8017-8F9249864D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A4B95B-CFFA-4B59-B563-A99004BD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1"/>
            <a:r>
              <a:rPr lang="en-US" dirty="0"/>
              <a:t>Scenario: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call the REST-endpoint and verify behavior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full-scope integration test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0C17E-0092-4FEE-93E6-0BC5C78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99D6-7925-4BD7-BEEC-7CB07D95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12</a:t>
            </a:fld>
            <a:endParaRPr lang="pt-P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22451-018A-41A1-880B-F6105DDF04B6}"/>
              </a:ext>
            </a:extLst>
          </p:cNvPr>
          <p:cNvGrpSpPr/>
          <p:nvPr/>
        </p:nvGrpSpPr>
        <p:grpSpPr>
          <a:xfrm>
            <a:off x="4233459" y="344342"/>
            <a:ext cx="4910541" cy="6346841"/>
            <a:chOff x="4233459" y="344342"/>
            <a:chExt cx="4910541" cy="6346841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500E8FD4-572E-4BFB-ACF8-41814A6759B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2387"/>
            <a:stretch/>
          </p:blipFill>
          <p:spPr bwMode="auto">
            <a:xfrm>
              <a:off x="4233459" y="344342"/>
              <a:ext cx="4910541" cy="56360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5B7CEFAC-0780-4B4B-9616-CEC12391FC87}"/>
                </a:ext>
              </a:extLst>
            </p:cNvPr>
            <p:cNvSpPr/>
            <p:nvPr/>
          </p:nvSpPr>
          <p:spPr>
            <a:xfrm>
              <a:off x="6572250" y="6078535"/>
              <a:ext cx="914400" cy="612648"/>
            </a:xfrm>
            <a:prstGeom prst="flowChartMagneticDisk">
              <a:avLst/>
            </a:prstGeom>
            <a:solidFill>
              <a:srgbClr val="D7D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BD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602DDE-BD8E-4AEE-B988-435B02785705}"/>
              </a:ext>
            </a:extLst>
          </p:cNvPr>
          <p:cNvGrpSpPr/>
          <p:nvPr/>
        </p:nvGrpSpPr>
        <p:grpSpPr>
          <a:xfrm>
            <a:off x="5827600" y="672600"/>
            <a:ext cx="131040" cy="335520"/>
            <a:chOff x="5827600" y="672600"/>
            <a:chExt cx="13104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872497-DB15-4238-B069-C49EFEC80CBA}"/>
                    </a:ext>
                  </a:extLst>
                </p14:cNvPr>
                <p14:cNvContentPartPr/>
                <p14:nvPr/>
              </p14:nvContentPartPr>
              <p14:xfrm>
                <a:off x="5827600" y="672600"/>
                <a:ext cx="131040" cy="110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872497-DB15-4238-B069-C49EFEC80CB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09960" y="654600"/>
                  <a:ext cx="166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F0277D-48C4-4079-AE7C-9947F3BB18C5}"/>
                    </a:ext>
                  </a:extLst>
                </p14:cNvPr>
                <p14:cNvContentPartPr/>
                <p14:nvPr/>
              </p14:nvContentPartPr>
              <p14:xfrm>
                <a:off x="5911480" y="806160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F0277D-48C4-4079-AE7C-9947F3BB18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93840" y="7881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D8EEAC-B966-40DD-BEA5-055BC8FEA10B}"/>
                    </a:ext>
                  </a:extLst>
                </p14:cNvPr>
                <p14:cNvContentPartPr/>
                <p14:nvPr/>
              </p14:nvContentPartPr>
              <p14:xfrm>
                <a:off x="5893840" y="825240"/>
                <a:ext cx="24480" cy="182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3D8EEAC-B966-40DD-BEA5-055BC8FEA10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75840" y="807600"/>
                  <a:ext cx="601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9EC80B9-087F-4E19-80A8-747FA56462A4}"/>
                  </a:ext>
                </a:extLst>
              </p14:cNvPr>
              <p14:cNvContentPartPr/>
              <p14:nvPr/>
            </p14:nvContentPartPr>
            <p14:xfrm>
              <a:off x="5882680" y="1136280"/>
              <a:ext cx="11880" cy="187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9EC80B9-087F-4E19-80A8-747FA56462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5040" y="1118640"/>
                <a:ext cx="47520" cy="22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8003F2-3917-4DD9-8263-9D4AA087A560}"/>
              </a:ext>
            </a:extLst>
          </p:cNvPr>
          <p:cNvGrpSpPr/>
          <p:nvPr/>
        </p:nvGrpSpPr>
        <p:grpSpPr>
          <a:xfrm>
            <a:off x="5777920" y="1441200"/>
            <a:ext cx="77040" cy="392400"/>
            <a:chOff x="5777920" y="1441200"/>
            <a:chExt cx="7704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C99197-D6E1-41AD-BD78-FD474910E9C3}"/>
                    </a:ext>
                  </a:extLst>
                </p14:cNvPr>
                <p14:cNvContentPartPr/>
                <p14:nvPr/>
              </p14:nvContentPartPr>
              <p14:xfrm>
                <a:off x="5850640" y="1441200"/>
                <a:ext cx="4320" cy="5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C99197-D6E1-41AD-BD78-FD474910E9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32640" y="1423200"/>
                  <a:ext cx="39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082D90-2EB9-4F49-A1AB-AC0F50EA394F}"/>
                    </a:ext>
                  </a:extLst>
                </p14:cNvPr>
                <p14:cNvContentPartPr/>
                <p14:nvPr/>
              </p14:nvContentPartPr>
              <p14:xfrm>
                <a:off x="5777920" y="1511040"/>
                <a:ext cx="70560" cy="322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082D90-2EB9-4F49-A1AB-AC0F50EA394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59920" y="1493040"/>
                  <a:ext cx="10620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82456A1-D40D-4445-86A1-D9714945A543}"/>
                  </a:ext>
                </a:extLst>
              </p14:cNvPr>
              <p14:cNvContentPartPr/>
              <p14:nvPr/>
            </p14:nvContentPartPr>
            <p14:xfrm>
              <a:off x="5797360" y="2031600"/>
              <a:ext cx="13320" cy="107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82456A1-D40D-4445-86A1-D9714945A5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9720" y="2013960"/>
                <a:ext cx="489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9BB28E7-CBDB-417D-AD8E-962A61758BE6}"/>
                  </a:ext>
                </a:extLst>
              </p14:cNvPr>
              <p14:cNvContentPartPr/>
              <p14:nvPr/>
            </p14:nvContentPartPr>
            <p14:xfrm>
              <a:off x="5822560" y="2298360"/>
              <a:ext cx="25920" cy="214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9BB28E7-CBDB-417D-AD8E-962A61758BE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04920" y="2280720"/>
                <a:ext cx="61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5F8F1C2-35D7-4C11-9F5B-71ACB2975D56}"/>
                  </a:ext>
                </a:extLst>
              </p14:cNvPr>
              <p14:cNvContentPartPr/>
              <p14:nvPr/>
            </p14:nvContentPartPr>
            <p14:xfrm>
              <a:off x="5848120" y="2615880"/>
              <a:ext cx="360" cy="166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5F8F1C2-35D7-4C11-9F5B-71ACB2975D5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30120" y="2598240"/>
                <a:ext cx="360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F085B5-AB4B-4F59-A245-A388578A3BBA}"/>
                  </a:ext>
                </a:extLst>
              </p14:cNvPr>
              <p14:cNvContentPartPr/>
              <p14:nvPr/>
            </p14:nvContentPartPr>
            <p14:xfrm>
              <a:off x="5822200" y="3073080"/>
              <a:ext cx="7200" cy="108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F085B5-AB4B-4F59-A245-A388578A3BB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804560" y="3055440"/>
                <a:ext cx="4284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0CFB9AB-F598-4F93-8FD4-7A21AF67EAD3}"/>
              </a:ext>
            </a:extLst>
          </p:cNvPr>
          <p:cNvGrpSpPr/>
          <p:nvPr/>
        </p:nvGrpSpPr>
        <p:grpSpPr>
          <a:xfrm>
            <a:off x="5778280" y="3466560"/>
            <a:ext cx="37800" cy="550800"/>
            <a:chOff x="5778280" y="3466560"/>
            <a:chExt cx="3780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E55DC51-72EA-4807-A39C-9CFE834493A8}"/>
                    </a:ext>
                  </a:extLst>
                </p14:cNvPr>
                <p14:cNvContentPartPr/>
                <p14:nvPr/>
              </p14:nvContentPartPr>
              <p14:xfrm>
                <a:off x="5778280" y="3466560"/>
                <a:ext cx="18360" cy="304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E55DC51-72EA-4807-A39C-9CFE834493A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60280" y="3448920"/>
                  <a:ext cx="540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EB09CD7-6C68-4D84-9649-4AE36E86D7A2}"/>
                    </a:ext>
                  </a:extLst>
                </p14:cNvPr>
                <p14:cNvContentPartPr/>
                <p14:nvPr/>
              </p14:nvContentPartPr>
              <p14:xfrm>
                <a:off x="5803480" y="3866880"/>
                <a:ext cx="12600" cy="150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EB09CD7-6C68-4D84-9649-4AE36E86D7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85840" y="3848880"/>
                  <a:ext cx="4824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87245E4-3A79-4447-9AF4-6DB606F0DF02}"/>
                  </a:ext>
                </a:extLst>
              </p14:cNvPr>
              <p14:cNvContentPartPr/>
              <p14:nvPr/>
            </p14:nvContentPartPr>
            <p14:xfrm>
              <a:off x="5822560" y="4266840"/>
              <a:ext cx="10800" cy="83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87245E4-3A79-4447-9AF4-6DB606F0DF0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04920" y="4249200"/>
                <a:ext cx="4644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EF3FAE1-5605-46AE-8146-ECB691A0B39C}"/>
              </a:ext>
            </a:extLst>
          </p:cNvPr>
          <p:cNvGrpSpPr/>
          <p:nvPr/>
        </p:nvGrpSpPr>
        <p:grpSpPr>
          <a:xfrm>
            <a:off x="5886280" y="4603440"/>
            <a:ext cx="739080" cy="1188720"/>
            <a:chOff x="5886280" y="4603440"/>
            <a:chExt cx="739080" cy="11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650D26-4DAA-4AAE-9DA8-48196206AB83}"/>
                    </a:ext>
                  </a:extLst>
                </p14:cNvPr>
                <p14:cNvContentPartPr/>
                <p14:nvPr/>
              </p14:nvContentPartPr>
              <p14:xfrm>
                <a:off x="5886280" y="4603440"/>
                <a:ext cx="109800" cy="27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650D26-4DAA-4AAE-9DA8-48196206AB8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68280" y="4585440"/>
                  <a:ext cx="1454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C40AF5-CEA0-44F7-B356-D9FACC81A5C8}"/>
                    </a:ext>
                  </a:extLst>
                </p14:cNvPr>
                <p14:cNvContentPartPr/>
                <p14:nvPr/>
              </p14:nvContentPartPr>
              <p14:xfrm>
                <a:off x="6019480" y="4952640"/>
                <a:ext cx="70560" cy="60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C40AF5-CEA0-44F7-B356-D9FACC81A5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1840" y="4935000"/>
                  <a:ext cx="106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258147-CF7E-4EE3-A779-BB494E06D6AD}"/>
                    </a:ext>
                  </a:extLst>
                </p14:cNvPr>
                <p14:cNvContentPartPr/>
                <p14:nvPr/>
              </p14:nvContentPartPr>
              <p14:xfrm>
                <a:off x="6197320" y="5035440"/>
                <a:ext cx="151560" cy="19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258147-CF7E-4EE3-A779-BB494E06D6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79320" y="5017440"/>
                  <a:ext cx="187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F57A20D-2DA9-47C6-89D1-CF32AE731858}"/>
                    </a:ext>
                  </a:extLst>
                </p14:cNvPr>
                <p14:cNvContentPartPr/>
                <p14:nvPr/>
              </p14:nvContentPartPr>
              <p14:xfrm>
                <a:off x="6400360" y="5289240"/>
                <a:ext cx="86040" cy="125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F57A20D-2DA9-47C6-89D1-CF32AE7318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82720" y="5271600"/>
                  <a:ext cx="121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4FF4668-C49B-4DAB-ACF9-42A3FC8F2628}"/>
                    </a:ext>
                  </a:extLst>
                </p14:cNvPr>
                <p14:cNvContentPartPr/>
                <p14:nvPr/>
              </p14:nvContentPartPr>
              <p14:xfrm>
                <a:off x="6527440" y="5486160"/>
                <a:ext cx="23400" cy="63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4FF4668-C49B-4DAB-ACF9-42A3FC8F262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09800" y="5468160"/>
                  <a:ext cx="59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40F6BE5-E995-422D-8AE7-64CD0431EA53}"/>
                    </a:ext>
                  </a:extLst>
                </p14:cNvPr>
                <p14:cNvContentPartPr/>
                <p14:nvPr/>
              </p14:nvContentPartPr>
              <p14:xfrm>
                <a:off x="6553000" y="5606760"/>
                <a:ext cx="19080" cy="8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40F6BE5-E995-422D-8AE7-64CD0431EA5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535000" y="5589120"/>
                  <a:ext cx="54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22D973-5D6E-4164-BA27-616458B5B474}"/>
                    </a:ext>
                  </a:extLst>
                </p14:cNvPr>
                <p14:cNvContentPartPr/>
                <p14:nvPr/>
              </p14:nvContentPartPr>
              <p14:xfrm>
                <a:off x="6584680" y="5720880"/>
                <a:ext cx="40680" cy="71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22D973-5D6E-4164-BA27-616458B5B4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566680" y="5703240"/>
                  <a:ext cx="76320" cy="10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2E9D95C-45F7-4B75-8B48-20BF62118F23}"/>
                  </a:ext>
                </a:extLst>
              </p14:cNvPr>
              <p14:cNvContentPartPr/>
              <p14:nvPr/>
            </p14:nvContentPartPr>
            <p14:xfrm>
              <a:off x="6717880" y="6000240"/>
              <a:ext cx="6840" cy="63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2E9D95C-45F7-4B75-8B48-20BF62118F2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00240" y="5982600"/>
                <a:ext cx="424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EBAE609-6BDC-4A78-A954-C28698D09F38}"/>
                  </a:ext>
                </a:extLst>
              </p14:cNvPr>
              <p14:cNvContentPartPr/>
              <p14:nvPr/>
            </p14:nvContentPartPr>
            <p14:xfrm>
              <a:off x="6711760" y="6081960"/>
              <a:ext cx="66600" cy="110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EBAE609-6BDC-4A78-A954-C28698D09F3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4120" y="6063960"/>
                <a:ext cx="102240" cy="1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59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9C9B-A96F-407D-B97D-EA59303E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8187804" cy="673632"/>
          </a:xfrm>
        </p:spPr>
        <p:txBody>
          <a:bodyPr>
            <a:noAutofit/>
          </a:bodyPr>
          <a:lstStyle/>
          <a:p>
            <a:r>
              <a:rPr lang="en-US" sz="2400" dirty="0"/>
              <a:t>Testing the REST controller (full stack, web server started)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7F4ED-8687-46BC-A61A-A5589A7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7C821-B40E-402C-A890-A0F8257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A88B-495D-42CD-9015-CB4710A11926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2ECA3D2-4A19-4E4C-8985-C827678578FF}"/>
                  </a:ext>
                </a:extLst>
              </p14:cNvPr>
              <p14:cNvContentPartPr/>
              <p14:nvPr/>
            </p14:nvContentPartPr>
            <p14:xfrm>
              <a:off x="494940" y="1157940"/>
              <a:ext cx="1078920" cy="1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2ECA3D2-4A19-4E4C-8985-C827678578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0940" y="1049940"/>
                <a:ext cx="118656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943B87-6E1A-4037-992B-91A23E577D66}"/>
                  </a:ext>
                </a:extLst>
              </p14:cNvPr>
              <p14:cNvContentPartPr/>
              <p14:nvPr/>
            </p14:nvContentPartPr>
            <p14:xfrm>
              <a:off x="2681940" y="36801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943B87-6E1A-4037-992B-91A23E577D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7940" y="357246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91F006EF-7C65-4FF7-9884-93C3B17F4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40" y="892401"/>
            <a:ext cx="8927695" cy="61484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690296F-4B3A-4A50-BD15-D42CEE08103A}"/>
                  </a:ext>
                </a:extLst>
              </p14:cNvPr>
              <p14:cNvContentPartPr/>
              <p14:nvPr/>
            </p14:nvContentPartPr>
            <p14:xfrm>
              <a:off x="556462" y="972164"/>
              <a:ext cx="4677840" cy="67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690296F-4B3A-4A50-BD15-D42CEE08103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2822" y="864524"/>
                <a:ext cx="478548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BD8158C-A996-4005-8B27-1DDBDB144777}"/>
                  </a:ext>
                </a:extLst>
              </p14:cNvPr>
              <p14:cNvContentPartPr/>
              <p14:nvPr/>
            </p14:nvContentPartPr>
            <p14:xfrm>
              <a:off x="1462582" y="2060444"/>
              <a:ext cx="1247040" cy="34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BD8158C-A996-4005-8B27-1DDBDB14477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08942" y="1952444"/>
                <a:ext cx="1354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191B2A2-98AC-4987-8D61-6CD80BAAAE99}"/>
                  </a:ext>
                </a:extLst>
              </p14:cNvPr>
              <p14:cNvContentPartPr/>
              <p14:nvPr/>
            </p14:nvContentPartPr>
            <p14:xfrm>
              <a:off x="3865222" y="4113524"/>
              <a:ext cx="2026080" cy="34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191B2A2-98AC-4987-8D61-6CD80BAAAE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6222" y="4104524"/>
                <a:ext cx="2043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B6F290C-936B-48FA-98DE-8996959AC486}"/>
                  </a:ext>
                </a:extLst>
              </p14:cNvPr>
              <p14:cNvContentPartPr/>
              <p14:nvPr/>
            </p14:nvContentPartPr>
            <p14:xfrm>
              <a:off x="1811782" y="6350367"/>
              <a:ext cx="1603800" cy="42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B6F290C-936B-48FA-98DE-8996959AC48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02782" y="6341727"/>
                <a:ext cx="16214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9E9FEA5-AB7A-4207-AD50-DE8165E4663C}"/>
                  </a:ext>
                </a:extLst>
              </p14:cNvPr>
              <p14:cNvContentPartPr/>
              <p14:nvPr/>
            </p14:nvContentPartPr>
            <p14:xfrm>
              <a:off x="5253382" y="6366207"/>
              <a:ext cx="955800" cy="27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9E9FEA5-AB7A-4207-AD50-DE8165E466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44382" y="6357207"/>
                <a:ext cx="973440" cy="4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53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3966C-8A7D-4C3C-AE2D-2C29FE78F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12B68D-BDD9-4DEA-B576-7B589ACCE9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BABFB-D240-4101-B80E-885EF199F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B43B9-FB9E-41E8-B534-2AD277E6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1"/>
            <a:ext cx="6608618" cy="4000588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FC68ABB-0F5F-4D25-90F5-4967E4E5AE46}"/>
              </a:ext>
            </a:extLst>
          </p:cNvPr>
          <p:cNvSpPr/>
          <p:nvPr/>
        </p:nvSpPr>
        <p:spPr>
          <a:xfrm>
            <a:off x="3602247" y="512245"/>
            <a:ext cx="1900778" cy="760288"/>
          </a:xfrm>
          <a:prstGeom prst="wedgeEllipseCallout">
            <a:avLst>
              <a:gd name="adj1" fmla="val -70743"/>
              <a:gd name="adj2" fmla="val 2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Interact w/ controller using a REST client</a:t>
            </a:r>
            <a:endParaRPr lang="pt-PT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983502-62EE-46EA-A624-54534143A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091" y="3346271"/>
            <a:ext cx="5759334" cy="454926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711ECDBB-89EC-40B7-973A-CDC04DA62B74}"/>
              </a:ext>
            </a:extLst>
          </p:cNvPr>
          <p:cNvSpPr/>
          <p:nvPr/>
        </p:nvSpPr>
        <p:spPr>
          <a:xfrm>
            <a:off x="5641636" y="3833672"/>
            <a:ext cx="2313644" cy="769920"/>
          </a:xfrm>
          <a:prstGeom prst="wedgeEllipseCallout">
            <a:avLst>
              <a:gd name="adj1" fmla="val -70743"/>
              <a:gd name="adj2" fmla="val 256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Interact w/ controller using the </a:t>
            </a:r>
            <a:r>
              <a:rPr lang="en-US" sz="1200" dirty="0" err="1"/>
              <a:t>MockMvc</a:t>
            </a:r>
            <a:r>
              <a:rPr lang="en-US" sz="1200" dirty="0"/>
              <a:t> interface</a:t>
            </a:r>
            <a:endParaRPr lang="pt-PT" sz="1200" dirty="0"/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7B56286C-AC19-49C3-9595-EB4056710789}"/>
              </a:ext>
            </a:extLst>
          </p:cNvPr>
          <p:cNvSpPr/>
          <p:nvPr/>
        </p:nvSpPr>
        <p:spPr>
          <a:xfrm>
            <a:off x="6608618" y="2219168"/>
            <a:ext cx="2313644" cy="769920"/>
          </a:xfrm>
          <a:prstGeom prst="wedgeEllipseCallout">
            <a:avLst>
              <a:gd name="adj1" fmla="val -47226"/>
              <a:gd name="adj2" fmla="val 1046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Optionally use a mocked servlet environment</a:t>
            </a:r>
            <a:endParaRPr lang="pt-PT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03AB22-60F3-450B-AED4-5624BE34B124}"/>
              </a:ext>
            </a:extLst>
          </p:cNvPr>
          <p:cNvSpPr txBox="1"/>
          <p:nvPr/>
        </p:nvSpPr>
        <p:spPr>
          <a:xfrm>
            <a:off x="355716" y="4109582"/>
            <a:ext cx="29485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Another useful approach is not starting the application server at all but to test in a simplified version of the web layer, in which SB handles the incoming HTTP request and hands it off to your controller. (Most of the stack is used; your code will be called in the same way; removes the cost of starting the server.)</a:t>
            </a:r>
          </a:p>
        </p:txBody>
      </p:sp>
    </p:spTree>
    <p:extLst>
      <p:ext uri="{BB962C8B-B14F-4D97-AF65-F5344CB8AC3E}">
        <p14:creationId xmlns:p14="http://schemas.microsoft.com/office/powerpoint/2010/main" val="2949969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5CC4F-7EB9-410A-B07A-2F6DB181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SpringBootTest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55A91-9698-4602-877B-278CEC046E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@</a:t>
            </a:r>
            <a:r>
              <a:rPr lang="en-US" dirty="0" err="1"/>
              <a:t>SpringBootTest</a:t>
            </a:r>
            <a:r>
              <a:rPr lang="en-US" dirty="0"/>
              <a:t> annotation </a:t>
            </a:r>
          </a:p>
          <a:p>
            <a:pPr lvl="1"/>
            <a:r>
              <a:rPr lang="en-US" dirty="0"/>
              <a:t>Enable FULL context, using all available auto configurations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Heavy</a:t>
            </a:r>
            <a:r>
              <a:rPr lang="en-US" dirty="0"/>
              <a:t>!</a:t>
            </a:r>
          </a:p>
          <a:p>
            <a:pPr lvl="1"/>
            <a:r>
              <a:rPr lang="en-US" i="1" dirty="0"/>
              <a:t>vs.</a:t>
            </a:r>
            <a:r>
              <a:rPr lang="en-US" dirty="0"/>
              <a:t> limit Application Context to a set of SB components that participate in test scenario, by listing them (with annotations) </a:t>
            </a:r>
            <a:endParaRPr lang="pt-P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A8875-90F3-4709-8510-288483EF25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-355600"/>
            <a:r>
              <a:rPr lang="en-US" dirty="0"/>
              <a:t>Slicing the test context</a:t>
            </a:r>
          </a:p>
          <a:p>
            <a:pPr lvl="1"/>
            <a:r>
              <a:rPr lang="en-US" dirty="0"/>
              <a:t>Only load slices of functionality when testing DB</a:t>
            </a:r>
          </a:p>
          <a:p>
            <a:pPr lvl="1"/>
            <a:r>
              <a:rPr lang="en-US" dirty="0"/>
              <a:t>@xxxxxTest at class level, e.g.: @DataJpaTest</a:t>
            </a:r>
          </a:p>
          <a:p>
            <a:pPr lvl="1"/>
            <a:r>
              <a:rPr lang="en-US" dirty="0"/>
              <a:t>@DataMongoTest,</a:t>
            </a:r>
          </a:p>
          <a:p>
            <a:pPr lvl="1"/>
            <a:r>
              <a:rPr lang="en-US" dirty="0"/>
              <a:t>@WebMvcTest,…</a:t>
            </a:r>
          </a:p>
          <a:p>
            <a:pPr lvl="1"/>
            <a:endParaRPr lang="en-US" dirty="0"/>
          </a:p>
          <a:p>
            <a:pPr lvl="1"/>
            <a:endParaRPr lang="pt-P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5AE16-49D7-48FF-98CD-C44298D687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718D6-0582-4061-AB36-A971C4A0A6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C3BF7C-18C4-4FAE-83BE-D9ECFA2B60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7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1FC206-D734-494D-B8F9-F98BF09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scope #2: controller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06C458-FDE4-4D4E-8017-8F9249864D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A4B95B-CFFA-4B59-B563-A99004BD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812022"/>
            <a:ext cx="3601600" cy="4387555"/>
          </a:xfrm>
        </p:spPr>
        <p:txBody>
          <a:bodyPr/>
          <a:lstStyle/>
          <a:p>
            <a:pPr lvl="1"/>
            <a:r>
              <a:rPr lang="en-US" dirty="0"/>
              <a:t>Scenario: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Test the boundary (Controller)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Focus on REST contract: path expressions, parameters, JSON,…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Requires: </a:t>
            </a:r>
            <a:r>
              <a:rPr lang="en-US" dirty="0" err="1"/>
              <a:t>EmployeeService</a:t>
            </a:r>
            <a:r>
              <a:rPr lang="en-US" dirty="0"/>
              <a:t> bean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Strategy: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Enable web MVC in a simplified environment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Mock Service behavior [note: we are mocking a SB component behavior, not a regular class…]</a:t>
            </a:r>
          </a:p>
          <a:p>
            <a:pPr marL="285750" lvl="1" indent="-285750">
              <a:buFontTx/>
              <a:buChar char="-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0C17E-0092-4FEE-93E6-0BC5C78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99D6-7925-4BD7-BEEC-7CB07D95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16</a:t>
            </a:fld>
            <a:endParaRPr lang="pt-P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22451-018A-41A1-880B-F6105DDF04B6}"/>
              </a:ext>
            </a:extLst>
          </p:cNvPr>
          <p:cNvGrpSpPr/>
          <p:nvPr/>
        </p:nvGrpSpPr>
        <p:grpSpPr>
          <a:xfrm>
            <a:off x="4233459" y="344342"/>
            <a:ext cx="4910541" cy="6346841"/>
            <a:chOff x="4233459" y="344342"/>
            <a:chExt cx="4910541" cy="6346841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500E8FD4-572E-4BFB-ACF8-41814A6759B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2387"/>
            <a:stretch/>
          </p:blipFill>
          <p:spPr bwMode="auto">
            <a:xfrm>
              <a:off x="4233459" y="344342"/>
              <a:ext cx="4910541" cy="56360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5B7CEFAC-0780-4B4B-9616-CEC12391FC87}"/>
                </a:ext>
              </a:extLst>
            </p:cNvPr>
            <p:cNvSpPr/>
            <p:nvPr/>
          </p:nvSpPr>
          <p:spPr>
            <a:xfrm>
              <a:off x="6572250" y="6078535"/>
              <a:ext cx="914400" cy="612648"/>
            </a:xfrm>
            <a:prstGeom prst="flowChartMagneticDisk">
              <a:avLst/>
            </a:prstGeom>
            <a:solidFill>
              <a:srgbClr val="D7D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BD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28FDA3C-8C7A-4A33-B66A-EC954CB0A08C}"/>
                  </a:ext>
                </a:extLst>
              </p14:cNvPr>
              <p14:cNvContentPartPr/>
              <p14:nvPr/>
            </p14:nvContentPartPr>
            <p14:xfrm>
              <a:off x="4397040" y="2078018"/>
              <a:ext cx="360" cy="63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28FDA3C-8C7A-4A33-B66A-EC954CB0A0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9400" y="2060018"/>
                <a:ext cx="360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012CB04-E138-4958-9EA7-57624F2822D7}"/>
                  </a:ext>
                </a:extLst>
              </p14:cNvPr>
              <p14:cNvContentPartPr/>
              <p14:nvPr/>
            </p14:nvContentPartPr>
            <p14:xfrm>
              <a:off x="4339080" y="2618378"/>
              <a:ext cx="25560" cy="167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012CB04-E138-4958-9EA7-57624F282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080" y="2600378"/>
                <a:ext cx="612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19ACEE-ED8A-468B-BAD5-BB52A254EE93}"/>
                  </a:ext>
                </a:extLst>
              </p14:cNvPr>
              <p14:cNvContentPartPr/>
              <p14:nvPr/>
            </p14:nvContentPartPr>
            <p14:xfrm>
              <a:off x="4388760" y="2909258"/>
              <a:ext cx="26280" cy="3265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19ACEE-ED8A-468B-BAD5-BB52A254EE9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70760" y="2891258"/>
                <a:ext cx="6192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E437AAC-35BD-40F5-8233-32EBCCF10397}"/>
                  </a:ext>
                </a:extLst>
              </p14:cNvPr>
              <p14:cNvContentPartPr/>
              <p14:nvPr/>
            </p14:nvContentPartPr>
            <p14:xfrm>
              <a:off x="4263840" y="3499298"/>
              <a:ext cx="9000" cy="99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E437AAC-35BD-40F5-8233-32EBCCF1039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6200" y="3481298"/>
                <a:ext cx="4464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B17FFF6B-CC02-4992-BD84-7049FC75F9DB}"/>
              </a:ext>
            </a:extLst>
          </p:cNvPr>
          <p:cNvGrpSpPr/>
          <p:nvPr/>
        </p:nvGrpSpPr>
        <p:grpSpPr>
          <a:xfrm>
            <a:off x="4255920" y="3690458"/>
            <a:ext cx="16920" cy="526680"/>
            <a:chOff x="4255920" y="3690458"/>
            <a:chExt cx="16920" cy="52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23037CF-79BC-46A1-A3C4-29DCC5F0653F}"/>
                    </a:ext>
                  </a:extLst>
                </p14:cNvPr>
                <p14:cNvContentPartPr/>
                <p14:nvPr/>
              </p14:nvContentPartPr>
              <p14:xfrm>
                <a:off x="4255920" y="3690458"/>
                <a:ext cx="3600" cy="91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23037CF-79BC-46A1-A3C4-29DCC5F0653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37920" y="3672818"/>
                  <a:ext cx="39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5C9E591-B2E7-4EA9-AD5E-1EA5A42999C1}"/>
                    </a:ext>
                  </a:extLst>
                </p14:cNvPr>
                <p14:cNvContentPartPr/>
                <p14:nvPr/>
              </p14:nvContentPartPr>
              <p14:xfrm>
                <a:off x="4272480" y="3831938"/>
                <a:ext cx="360" cy="385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5C9E591-B2E7-4EA9-AD5E-1EA5A42999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54480" y="3813938"/>
                  <a:ext cx="360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1A9D9BA-DD5B-4148-9FC7-32472739D045}"/>
              </a:ext>
            </a:extLst>
          </p:cNvPr>
          <p:cNvGrpSpPr/>
          <p:nvPr/>
        </p:nvGrpSpPr>
        <p:grpSpPr>
          <a:xfrm>
            <a:off x="4239000" y="4479938"/>
            <a:ext cx="200520" cy="417960"/>
            <a:chOff x="4239000" y="4479938"/>
            <a:chExt cx="2005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195A811-92C3-4D8D-9561-9AF274BDC2AA}"/>
                    </a:ext>
                  </a:extLst>
                </p14:cNvPr>
                <p14:cNvContentPartPr/>
                <p14:nvPr/>
              </p14:nvContentPartPr>
              <p14:xfrm>
                <a:off x="4239000" y="4479938"/>
                <a:ext cx="36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195A811-92C3-4D8D-9561-9AF274BDC2A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21360" y="4462298"/>
                  <a:ext cx="36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71894FF-CCA4-467D-9D84-EBC13D8FD284}"/>
                    </a:ext>
                  </a:extLst>
                </p14:cNvPr>
                <p14:cNvContentPartPr/>
                <p14:nvPr/>
              </p14:nvContentPartPr>
              <p14:xfrm>
                <a:off x="4247640" y="4521698"/>
                <a:ext cx="117360" cy="336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71894FF-CCA4-467D-9D84-EBC13D8FD28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9640" y="4504058"/>
                  <a:ext cx="1530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EF6FDB1-7DE1-4364-905E-2E692FE4157C}"/>
                    </a:ext>
                  </a:extLst>
                </p14:cNvPr>
                <p14:cNvContentPartPr/>
                <p14:nvPr/>
              </p14:nvContentPartPr>
              <p14:xfrm>
                <a:off x="4413960" y="4887458"/>
                <a:ext cx="2556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EF6FDB1-7DE1-4364-905E-2E692FE4157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95960" y="4869818"/>
                  <a:ext cx="6120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1D2DB2AE-02A7-4394-81F3-437122F86391}"/>
                  </a:ext>
                </a:extLst>
              </p14:cNvPr>
              <p14:cNvContentPartPr/>
              <p14:nvPr/>
            </p14:nvContentPartPr>
            <p14:xfrm>
              <a:off x="4737960" y="4937498"/>
              <a:ext cx="6552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1D2DB2AE-02A7-4394-81F3-437122F8639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20320" y="4919858"/>
                <a:ext cx="1011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BA961281-487A-490B-AB5E-8C97A4C7A2EC}"/>
              </a:ext>
            </a:extLst>
          </p:cNvPr>
          <p:cNvGrpSpPr/>
          <p:nvPr/>
        </p:nvGrpSpPr>
        <p:grpSpPr>
          <a:xfrm>
            <a:off x="5161680" y="4978538"/>
            <a:ext cx="359640" cy="67320"/>
            <a:chOff x="5161680" y="4978538"/>
            <a:chExt cx="3596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89359FB-E35B-45BD-9BEA-C3C5F72ADDAD}"/>
                    </a:ext>
                  </a:extLst>
                </p14:cNvPr>
                <p14:cNvContentPartPr/>
                <p14:nvPr/>
              </p14:nvContentPartPr>
              <p14:xfrm>
                <a:off x="5161680" y="5032898"/>
                <a:ext cx="37800" cy="12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89359FB-E35B-45BD-9BEA-C3C5F72ADD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44040" y="5015258"/>
                  <a:ext cx="73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6A047B0-9A53-4C67-938E-92F2107307FB}"/>
                    </a:ext>
                  </a:extLst>
                </p14:cNvPr>
                <p14:cNvContentPartPr/>
                <p14:nvPr/>
              </p14:nvContentPartPr>
              <p14:xfrm>
                <a:off x="5303160" y="5020658"/>
                <a:ext cx="864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6A047B0-9A53-4C67-938E-92F2107307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85520" y="5002658"/>
                  <a:ext cx="44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8492B76-11AB-4D29-80CB-132D0E44939B}"/>
                    </a:ext>
                  </a:extLst>
                </p14:cNvPr>
                <p14:cNvContentPartPr/>
                <p14:nvPr/>
              </p14:nvContentPartPr>
              <p14:xfrm>
                <a:off x="5402880" y="4978538"/>
                <a:ext cx="118440" cy="9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8492B76-11AB-4D29-80CB-132D0E44939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84880" y="4960898"/>
                  <a:ext cx="15408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5A87F724-C4F5-481C-BEFE-6C46BBCA3012}"/>
                  </a:ext>
                </a:extLst>
              </p14:cNvPr>
              <p14:cNvContentPartPr/>
              <p14:nvPr/>
            </p14:nvContentPartPr>
            <p14:xfrm>
              <a:off x="5776920" y="4937498"/>
              <a:ext cx="50400" cy="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5A87F724-C4F5-481C-BEFE-6C46BBCA301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759280" y="4919858"/>
                <a:ext cx="860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ADB4012-BB80-426D-B210-B84CEE062CC0}"/>
                  </a:ext>
                </a:extLst>
              </p14:cNvPr>
              <p14:cNvContentPartPr/>
              <p14:nvPr/>
            </p14:nvContentPartPr>
            <p14:xfrm>
              <a:off x="6217560" y="4837418"/>
              <a:ext cx="82800" cy="33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ADB4012-BB80-426D-B210-B84CEE062CC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99560" y="4819778"/>
                <a:ext cx="118440" cy="6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7D8C1DD2-3A72-42F8-8B38-40486F94327D}"/>
              </a:ext>
            </a:extLst>
          </p:cNvPr>
          <p:cNvGrpSpPr/>
          <p:nvPr/>
        </p:nvGrpSpPr>
        <p:grpSpPr>
          <a:xfrm>
            <a:off x="6467040" y="4442858"/>
            <a:ext cx="243000" cy="361800"/>
            <a:chOff x="6467040" y="4442858"/>
            <a:chExt cx="24300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95ACB53-1111-435F-B2CA-B0451EB4A0D7}"/>
                    </a:ext>
                  </a:extLst>
                </p14:cNvPr>
                <p14:cNvContentPartPr/>
                <p14:nvPr/>
              </p14:nvContentPartPr>
              <p14:xfrm>
                <a:off x="6467040" y="4794218"/>
                <a:ext cx="19080" cy="10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95ACB53-1111-435F-B2CA-B0451EB4A0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49040" y="4776218"/>
                  <a:ext cx="54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43ACE26-2279-4AFC-BEA3-6253B1B2F893}"/>
                    </a:ext>
                  </a:extLst>
                </p14:cNvPr>
                <p14:cNvContentPartPr/>
                <p14:nvPr/>
              </p14:nvContentPartPr>
              <p14:xfrm>
                <a:off x="6550200" y="4442858"/>
                <a:ext cx="159840" cy="29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43ACE26-2279-4AFC-BEA3-6253B1B2F89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32560" y="4424858"/>
                  <a:ext cx="19548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E31D54A-D718-42E7-A695-734408ACE270}"/>
                  </a:ext>
                </a:extLst>
              </p14:cNvPr>
              <p14:cNvContentPartPr/>
              <p14:nvPr/>
            </p14:nvContentPartPr>
            <p14:xfrm>
              <a:off x="6707880" y="3804218"/>
              <a:ext cx="101160" cy="401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E31D54A-D718-42E7-A695-734408ACE27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90240" y="3786578"/>
                <a:ext cx="1368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E4C6D1-B715-4D03-B15C-C337DBE8E879}"/>
                  </a:ext>
                </a:extLst>
              </p14:cNvPr>
              <p14:cNvContentPartPr/>
              <p14:nvPr/>
            </p14:nvContentPartPr>
            <p14:xfrm>
              <a:off x="6799320" y="3707018"/>
              <a:ext cx="360" cy="8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E4C6D1-B715-4D03-B15C-C337DBE8E879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81680" y="3689018"/>
                <a:ext cx="360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1F2F096-AA72-48A1-82DC-980779C74A92}"/>
                  </a:ext>
                </a:extLst>
              </p14:cNvPr>
              <p14:cNvContentPartPr/>
              <p14:nvPr/>
            </p14:nvContentPartPr>
            <p14:xfrm>
              <a:off x="6799320" y="3269618"/>
              <a:ext cx="9000" cy="338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1F2F096-AA72-48A1-82DC-980779C74A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81680" y="3251978"/>
                <a:ext cx="44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BAFC4A6-CB46-4D47-BA30-B59DB94524DC}"/>
                  </a:ext>
                </a:extLst>
              </p14:cNvPr>
              <p14:cNvContentPartPr/>
              <p14:nvPr/>
            </p14:nvContentPartPr>
            <p14:xfrm>
              <a:off x="6807960" y="2764898"/>
              <a:ext cx="360" cy="2109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BAFC4A6-CB46-4D47-BA30-B59DB94524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89960" y="2747258"/>
                <a:ext cx="36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030DE9A-92D0-4D58-9467-8E15F55E558D}"/>
                  </a:ext>
                </a:extLst>
              </p14:cNvPr>
              <p14:cNvContentPartPr/>
              <p14:nvPr/>
            </p14:nvContentPartPr>
            <p14:xfrm>
              <a:off x="6778440" y="2339738"/>
              <a:ext cx="14400" cy="270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030DE9A-92D0-4D58-9467-8E15F55E558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760800" y="2322098"/>
                <a:ext cx="500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3F482F3-A140-47B8-AC8F-95DCE783F02C}"/>
                  </a:ext>
                </a:extLst>
              </p14:cNvPr>
              <p14:cNvContentPartPr/>
              <p14:nvPr/>
            </p14:nvContentPartPr>
            <p14:xfrm>
              <a:off x="6766560" y="2098538"/>
              <a:ext cx="360" cy="87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3F482F3-A140-47B8-AC8F-95DCE783F02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48560" y="2080538"/>
                <a:ext cx="360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3487C40-FEFE-4F6C-996E-18CCEB186874}"/>
                  </a:ext>
                </a:extLst>
              </p14:cNvPr>
              <p14:cNvContentPartPr/>
              <p14:nvPr/>
            </p14:nvContentPartPr>
            <p14:xfrm>
              <a:off x="6757920" y="1730258"/>
              <a:ext cx="360" cy="154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3487C40-FEFE-4F6C-996E-18CCEB18687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739920" y="1712618"/>
                <a:ext cx="36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739FA42-3D6A-4B6B-892C-075BD7667399}"/>
                  </a:ext>
                </a:extLst>
              </p14:cNvPr>
              <p14:cNvContentPartPr/>
              <p14:nvPr/>
            </p14:nvContentPartPr>
            <p14:xfrm>
              <a:off x="6587280" y="1545578"/>
              <a:ext cx="104400" cy="25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739FA42-3D6A-4B6B-892C-075BD766739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569640" y="1527578"/>
                <a:ext cx="1400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AB1E19B-2A35-4C65-AB88-05081E61F270}"/>
                  </a:ext>
                </a:extLst>
              </p14:cNvPr>
              <p14:cNvContentPartPr/>
              <p14:nvPr/>
            </p14:nvContentPartPr>
            <p14:xfrm>
              <a:off x="6329880" y="1495898"/>
              <a:ext cx="3780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AB1E19B-2A35-4C65-AB88-05081E61F27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311880" y="1478258"/>
                <a:ext cx="7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6A475FF-BBD6-43C8-8A70-A74789949FD1}"/>
                  </a:ext>
                </a:extLst>
              </p14:cNvPr>
              <p14:cNvContentPartPr/>
              <p14:nvPr/>
            </p14:nvContentPartPr>
            <p14:xfrm>
              <a:off x="5585760" y="1437938"/>
              <a:ext cx="515880" cy="500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6A475FF-BBD6-43C8-8A70-A74789949FD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567760" y="1419938"/>
                <a:ext cx="5515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8737AF5-C121-433B-870E-C7A876E224ED}"/>
                  </a:ext>
                </a:extLst>
              </p14:cNvPr>
              <p14:cNvContentPartPr/>
              <p14:nvPr/>
            </p14:nvContentPartPr>
            <p14:xfrm>
              <a:off x="5439600" y="1429298"/>
              <a:ext cx="219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8737AF5-C121-433B-870E-C7A876E224E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21960" y="1411658"/>
                <a:ext cx="576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EF1C2D63-E78F-4B16-80B2-703845742D26}"/>
              </a:ext>
            </a:extLst>
          </p:cNvPr>
          <p:cNvGrpSpPr/>
          <p:nvPr/>
        </p:nvGrpSpPr>
        <p:grpSpPr>
          <a:xfrm>
            <a:off x="4388760" y="1363058"/>
            <a:ext cx="657360" cy="613080"/>
            <a:chOff x="4388760" y="1363058"/>
            <a:chExt cx="657360" cy="61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F96C57-7FF5-4A3A-90CF-2941AF290C9F}"/>
                    </a:ext>
                  </a:extLst>
                </p14:cNvPr>
                <p14:cNvContentPartPr/>
                <p14:nvPr/>
              </p14:nvContentPartPr>
              <p14:xfrm>
                <a:off x="4912560" y="1387898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F96C57-7FF5-4A3A-90CF-2941AF290C9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94560" y="1370258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02C93C4-E864-49A3-89D8-E138EB640837}"/>
                    </a:ext>
                  </a:extLst>
                </p14:cNvPr>
                <p14:cNvContentPartPr/>
                <p14:nvPr/>
              </p14:nvContentPartPr>
              <p14:xfrm>
                <a:off x="4814280" y="1429298"/>
                <a:ext cx="1548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02C93C4-E864-49A3-89D8-E138EB6408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96640" y="1411658"/>
                  <a:ext cx="51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26B5912-5690-491B-80DC-13FB04B198BB}"/>
                    </a:ext>
                  </a:extLst>
                </p14:cNvPr>
                <p14:cNvContentPartPr/>
                <p14:nvPr/>
              </p14:nvContentPartPr>
              <p14:xfrm>
                <a:off x="4585680" y="1445858"/>
                <a:ext cx="110880" cy="43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26B5912-5690-491B-80DC-13FB04B198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568040" y="1428218"/>
                  <a:ext cx="146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58F16E-75C1-4499-BF2A-870FD66C7761}"/>
                    </a:ext>
                  </a:extLst>
                </p14:cNvPr>
                <p14:cNvContentPartPr/>
                <p14:nvPr/>
              </p14:nvContentPartPr>
              <p14:xfrm>
                <a:off x="4511880" y="1512818"/>
                <a:ext cx="27000" cy="32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58F16E-75C1-4499-BF2A-870FD66C776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94240" y="1494818"/>
                  <a:ext cx="62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624333-DEB5-4489-9B9C-5CD2FCAE1808}"/>
                    </a:ext>
                  </a:extLst>
                </p14:cNvPr>
                <p14:cNvContentPartPr/>
                <p14:nvPr/>
              </p14:nvContentPartPr>
              <p14:xfrm>
                <a:off x="4388760" y="1579058"/>
                <a:ext cx="75600" cy="397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624333-DEB5-4489-9B9C-5CD2FCAE180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370760" y="1561058"/>
                  <a:ext cx="1112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1A0585-B87D-4F2E-B340-D08E0C1E6202}"/>
                    </a:ext>
                  </a:extLst>
                </p14:cNvPr>
                <p14:cNvContentPartPr/>
                <p14:nvPr/>
              </p14:nvContentPartPr>
              <p14:xfrm>
                <a:off x="5030640" y="1363058"/>
                <a:ext cx="1548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1A0585-B87D-4F2E-B340-D08E0C1E62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012640" y="1345418"/>
                  <a:ext cx="5112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3F8BA798-A250-46B0-9C9E-68742D2DBC1F}"/>
                  </a:ext>
                </a:extLst>
              </p14:cNvPr>
              <p14:cNvContentPartPr/>
              <p14:nvPr/>
            </p14:nvContentPartPr>
            <p14:xfrm>
              <a:off x="4448160" y="382058"/>
              <a:ext cx="198720" cy="11746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3F8BA798-A250-46B0-9C9E-68742D2DBC1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439520" y="373058"/>
                <a:ext cx="216360" cy="11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537D6D7-7233-4AEA-B94F-A7FA7C01C956}"/>
                  </a:ext>
                </a:extLst>
              </p14:cNvPr>
              <p14:cNvContentPartPr/>
              <p14:nvPr/>
            </p14:nvContentPartPr>
            <p14:xfrm>
              <a:off x="-856440" y="4663178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537D6D7-7233-4AEA-B94F-A7FA7C01C95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-865440" y="46545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60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74C71E-8497-48CB-9167-38FFF89A0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39" y="136524"/>
            <a:ext cx="3791156" cy="1423828"/>
          </a:xfrm>
        </p:spPr>
        <p:txBody>
          <a:bodyPr>
            <a:normAutofit/>
          </a:bodyPr>
          <a:lstStyle/>
          <a:p>
            <a:r>
              <a:rPr lang="en-US" sz="2000" dirty="0" err="1"/>
              <a:t>MockMvc</a:t>
            </a:r>
            <a:endParaRPr lang="en-US" sz="20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F2017AA-BDEF-45F9-8716-F48DC9836A7C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9605-AF07-450E-9237-9B4EEEDA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40AC4-815D-43DB-A439-F47B0B03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17</a:t>
            </a:fld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6D207E-4DA6-47E2-9957-D1A358AAD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02" y="58189"/>
            <a:ext cx="7367498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D27BBE-9533-465B-A8D8-FF5817827F61}"/>
                  </a:ext>
                </a:extLst>
              </p14:cNvPr>
              <p14:cNvContentPartPr/>
              <p14:nvPr/>
            </p14:nvContentPartPr>
            <p14:xfrm>
              <a:off x="1828342" y="140564"/>
              <a:ext cx="2993040" cy="428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D27BBE-9533-465B-A8D8-FF5817827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4702" y="32564"/>
                <a:ext cx="3100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BBB85B9-BB83-4C20-8CF6-19D17CFA8328}"/>
                  </a:ext>
                </a:extLst>
              </p14:cNvPr>
              <p14:cNvContentPartPr/>
              <p14:nvPr/>
            </p14:nvContentPartPr>
            <p14:xfrm>
              <a:off x="2700982" y="780284"/>
              <a:ext cx="498600" cy="30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BBB85B9-BB83-4C20-8CF6-19D17CFA832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7342" y="672284"/>
                <a:ext cx="606240" cy="2466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35933640-2699-D58B-D977-BAA343D34EBB}"/>
              </a:ext>
            </a:extLst>
          </p:cNvPr>
          <p:cNvSpPr/>
          <p:nvPr/>
        </p:nvSpPr>
        <p:spPr>
          <a:xfrm>
            <a:off x="6457950" y="119342"/>
            <a:ext cx="2576322" cy="769920"/>
          </a:xfrm>
          <a:prstGeom prst="wedgeEllipseCallout">
            <a:avLst>
              <a:gd name="adj1" fmla="val -98973"/>
              <a:gd name="adj2" fmla="val -4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Only loads the </a:t>
            </a:r>
            <a:r>
              <a:rPr lang="en-US" sz="1200" dirty="0" err="1"/>
              <a:t>EmployeeRestController</a:t>
            </a:r>
            <a:r>
              <a:rPr lang="en-US" sz="1200" dirty="0"/>
              <a:t> component</a:t>
            </a:r>
            <a:endParaRPr lang="pt-PT" sz="1200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B99AA76-7232-65DF-5E8F-18433CEB0389}"/>
              </a:ext>
            </a:extLst>
          </p:cNvPr>
          <p:cNvSpPr/>
          <p:nvPr/>
        </p:nvSpPr>
        <p:spPr>
          <a:xfrm>
            <a:off x="6852180" y="1005739"/>
            <a:ext cx="2291820" cy="968794"/>
          </a:xfrm>
          <a:prstGeom prst="wedgeEllipseCallout">
            <a:avLst>
              <a:gd name="adj1" fmla="val -121981"/>
              <a:gd name="adj2" fmla="val -161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Instead of loading dependencies (</a:t>
            </a:r>
            <a:r>
              <a:rPr lang="en-US" sz="1200" dirty="0" err="1"/>
              <a:t>EmployeeService</a:t>
            </a:r>
            <a:r>
              <a:rPr lang="en-US" sz="1200" dirty="0"/>
              <a:t> ), we may mock them</a:t>
            </a:r>
            <a:endParaRPr lang="pt-PT" sz="12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E0D7B0-6377-7B3A-68EF-24EC84D7E1BA}"/>
                  </a:ext>
                </a:extLst>
              </p14:cNvPr>
              <p14:cNvContentPartPr/>
              <p14:nvPr/>
            </p14:nvContentPartPr>
            <p14:xfrm>
              <a:off x="2081176" y="1097979"/>
              <a:ext cx="744120" cy="417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E0D7B0-6377-7B3A-68EF-24EC84D7E1B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5176" y="1026339"/>
                <a:ext cx="81576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698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1FC206-D734-494D-B8F9-F98BF09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scope #3: service/domain logic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06C458-FDE4-4D4E-8017-8F9249864D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A4B95B-CFFA-4B59-B563-A99004BD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12022"/>
            <a:ext cx="3602179" cy="4387555"/>
          </a:xfrm>
        </p:spPr>
        <p:txBody>
          <a:bodyPr/>
          <a:lstStyle/>
          <a:p>
            <a:pPr lvl="1"/>
            <a:r>
              <a:rPr lang="en-US" dirty="0"/>
              <a:t>Scenario: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Test the Service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Focus on </a:t>
            </a:r>
            <a:r>
              <a:rPr lang="en-US" dirty="0" err="1"/>
              <a:t>bizz</a:t>
            </a:r>
            <a:r>
              <a:rPr lang="en-US" dirty="0"/>
              <a:t> logic and “high level” data use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Strategy: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Make the test a standard JUnit test 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Mock dependencies on the data source provider (Repository)</a:t>
            </a:r>
          </a:p>
          <a:p>
            <a:pPr marL="285750" lvl="1" indent="-285750">
              <a:buFontTx/>
              <a:buChar char="-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0C17E-0092-4FEE-93E6-0BC5C78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899D6-7925-4BD7-BEEC-7CB07D95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18</a:t>
            </a:fld>
            <a:endParaRPr lang="pt-PT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22451-018A-41A1-880B-F6105DDF04B6}"/>
              </a:ext>
            </a:extLst>
          </p:cNvPr>
          <p:cNvGrpSpPr/>
          <p:nvPr/>
        </p:nvGrpSpPr>
        <p:grpSpPr>
          <a:xfrm>
            <a:off x="4233459" y="344342"/>
            <a:ext cx="4910541" cy="6346841"/>
            <a:chOff x="4233459" y="344342"/>
            <a:chExt cx="4910541" cy="6346841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500E8FD4-572E-4BFB-ACF8-41814A6759B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2387"/>
            <a:stretch/>
          </p:blipFill>
          <p:spPr bwMode="auto">
            <a:xfrm>
              <a:off x="4233459" y="344342"/>
              <a:ext cx="4910541" cy="56360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5B7CEFAC-0780-4B4B-9616-CEC12391FC87}"/>
                </a:ext>
              </a:extLst>
            </p:cNvPr>
            <p:cNvSpPr/>
            <p:nvPr/>
          </p:nvSpPr>
          <p:spPr>
            <a:xfrm>
              <a:off x="6572250" y="6078535"/>
              <a:ext cx="914400" cy="612648"/>
            </a:xfrm>
            <a:prstGeom prst="flowChartMagneticDisk">
              <a:avLst/>
            </a:prstGeom>
            <a:solidFill>
              <a:srgbClr val="D7D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BD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7537D6D7-7233-4AEA-B94F-A7FA7C01C956}"/>
                  </a:ext>
                </a:extLst>
              </p14:cNvPr>
              <p14:cNvContentPartPr/>
              <p14:nvPr/>
            </p14:nvContentPartPr>
            <p14:xfrm>
              <a:off x="-856440" y="4663178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7537D6D7-7233-4AEA-B94F-A7FA7C01C9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65440" y="4654538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21966788-16F7-43FC-BA25-E1E064F90534}"/>
              </a:ext>
            </a:extLst>
          </p:cNvPr>
          <p:cNvGrpSpPr/>
          <p:nvPr/>
        </p:nvGrpSpPr>
        <p:grpSpPr>
          <a:xfrm>
            <a:off x="5801760" y="5286698"/>
            <a:ext cx="42120" cy="173160"/>
            <a:chOff x="5801760" y="5286698"/>
            <a:chExt cx="4212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2FD9AC-86CA-4A51-84A8-7B15551AABF1}"/>
                    </a:ext>
                  </a:extLst>
                </p14:cNvPr>
                <p14:cNvContentPartPr/>
                <p14:nvPr/>
              </p14:nvContentPartPr>
              <p14:xfrm>
                <a:off x="5816520" y="5286698"/>
                <a:ext cx="27360" cy="6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2FD9AC-86CA-4A51-84A8-7B15551AAB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880" y="5268698"/>
                  <a:ext cx="63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FE4A1F3-9162-4562-8D00-1279D1C6E21C}"/>
                    </a:ext>
                  </a:extLst>
                </p14:cNvPr>
                <p14:cNvContentPartPr/>
                <p14:nvPr/>
              </p14:nvContentPartPr>
              <p14:xfrm>
                <a:off x="5801760" y="5394698"/>
                <a:ext cx="36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FE4A1F3-9162-4562-8D00-1279D1C6E21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84120" y="5376698"/>
                  <a:ext cx="3600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336AD7-E020-48ED-8729-97FC935912DA}"/>
              </a:ext>
            </a:extLst>
          </p:cNvPr>
          <p:cNvGrpSpPr/>
          <p:nvPr/>
        </p:nvGrpSpPr>
        <p:grpSpPr>
          <a:xfrm>
            <a:off x="5776920" y="5669018"/>
            <a:ext cx="699120" cy="455040"/>
            <a:chOff x="5776920" y="5669018"/>
            <a:chExt cx="6991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70FA3B0-D765-408D-B8E6-F55EDBB55990}"/>
                    </a:ext>
                  </a:extLst>
                </p14:cNvPr>
                <p14:cNvContentPartPr/>
                <p14:nvPr/>
              </p14:nvContentPartPr>
              <p14:xfrm>
                <a:off x="5776920" y="5669018"/>
                <a:ext cx="13680" cy="91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70FA3B0-D765-408D-B8E6-F55EDBB5599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59280" y="5651018"/>
                  <a:ext cx="49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5BC51D4-35F8-4B64-BE03-59267604B947}"/>
                    </a:ext>
                  </a:extLst>
                </p14:cNvPr>
                <p14:cNvContentPartPr/>
                <p14:nvPr/>
              </p14:nvContentPartPr>
              <p14:xfrm>
                <a:off x="5835240" y="5801858"/>
                <a:ext cx="640800" cy="322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5BC51D4-35F8-4B64-BE03-59267604B94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17240" y="5783858"/>
                  <a:ext cx="67644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1BFDF459-29C5-4365-9C1F-8E34AB319C0C}"/>
                  </a:ext>
                </a:extLst>
              </p14:cNvPr>
              <p14:cNvContentPartPr/>
              <p14:nvPr/>
            </p14:nvContentPartPr>
            <p14:xfrm>
              <a:off x="6716520" y="6151058"/>
              <a:ext cx="501120" cy="24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1BFDF459-29C5-4365-9C1F-8E34AB319C0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8520" y="6133418"/>
                <a:ext cx="53676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8476013-56A7-40CF-8AB0-5CEB5BFE805F}"/>
              </a:ext>
            </a:extLst>
          </p:cNvPr>
          <p:cNvGrpSpPr/>
          <p:nvPr/>
        </p:nvGrpSpPr>
        <p:grpSpPr>
          <a:xfrm>
            <a:off x="7464600" y="5721578"/>
            <a:ext cx="723240" cy="413280"/>
            <a:chOff x="7464600" y="5721578"/>
            <a:chExt cx="723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0A035A2-908C-4F52-86D6-641C6DDD5573}"/>
                    </a:ext>
                  </a:extLst>
                </p14:cNvPr>
                <p14:cNvContentPartPr/>
                <p14:nvPr/>
              </p14:nvContentPartPr>
              <p14:xfrm>
                <a:off x="7464600" y="6026858"/>
                <a:ext cx="357120" cy="108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0A035A2-908C-4F52-86D6-641C6DDD557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446600" y="6009218"/>
                  <a:ext cx="39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234F34-0D58-4A0C-8FEA-2F47BD9A937F}"/>
                    </a:ext>
                  </a:extLst>
                </p14:cNvPr>
                <p14:cNvContentPartPr/>
                <p14:nvPr/>
              </p14:nvContentPartPr>
              <p14:xfrm>
                <a:off x="7954920" y="5721578"/>
                <a:ext cx="232920" cy="263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234F34-0D58-4A0C-8FEA-2F47BD9A937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7280" y="5703578"/>
                  <a:ext cx="268560" cy="29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B1A941F-1870-4099-BD69-4F32FB40E1AC}"/>
                  </a:ext>
                </a:extLst>
              </p14:cNvPr>
              <p14:cNvContentPartPr/>
              <p14:nvPr/>
            </p14:nvContentPartPr>
            <p14:xfrm>
              <a:off x="8097840" y="5255018"/>
              <a:ext cx="98280" cy="2811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B1A941F-1870-4099-BD69-4F32FB40E1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080200" y="5237378"/>
                <a:ext cx="13392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A21BE4B2-B6DA-4069-9DED-816135162DB7}"/>
              </a:ext>
            </a:extLst>
          </p:cNvPr>
          <p:cNvGrpSpPr/>
          <p:nvPr/>
        </p:nvGrpSpPr>
        <p:grpSpPr>
          <a:xfrm>
            <a:off x="7052040" y="4920938"/>
            <a:ext cx="978120" cy="266040"/>
            <a:chOff x="7052040" y="4920938"/>
            <a:chExt cx="9781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D4D11F-5712-43E0-BCB9-1DEF2124BB16}"/>
                    </a:ext>
                  </a:extLst>
                </p14:cNvPr>
                <p14:cNvContentPartPr/>
                <p14:nvPr/>
              </p14:nvContentPartPr>
              <p14:xfrm>
                <a:off x="7552080" y="5012378"/>
                <a:ext cx="478080" cy="174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D4D11F-5712-43E0-BCB9-1DEF2124BB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534080" y="4994378"/>
                  <a:ext cx="513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1DB1E7-0254-47A1-8CC3-445191432D7B}"/>
                    </a:ext>
                  </a:extLst>
                </p14:cNvPr>
                <p14:cNvContentPartPr/>
                <p14:nvPr/>
              </p14:nvContentPartPr>
              <p14:xfrm>
                <a:off x="7052040" y="4920938"/>
                <a:ext cx="362880" cy="50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1DB1E7-0254-47A1-8CC3-445191432D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4040" y="4902938"/>
                  <a:ext cx="39852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7A6E8D-B643-4C72-9BBB-2450B1E8C68C}"/>
              </a:ext>
            </a:extLst>
          </p:cNvPr>
          <p:cNvGrpSpPr/>
          <p:nvPr/>
        </p:nvGrpSpPr>
        <p:grpSpPr>
          <a:xfrm>
            <a:off x="5916600" y="4920938"/>
            <a:ext cx="891720" cy="242280"/>
            <a:chOff x="5916600" y="4920938"/>
            <a:chExt cx="891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BEB3C4-F5A1-4DDD-AB79-8E868A1F140C}"/>
                    </a:ext>
                  </a:extLst>
                </p14:cNvPr>
                <p14:cNvContentPartPr/>
                <p14:nvPr/>
              </p14:nvContentPartPr>
              <p14:xfrm>
                <a:off x="6005160" y="5053778"/>
                <a:ext cx="104760" cy="1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BEB3C4-F5A1-4DDD-AB79-8E868A1F14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87160" y="5036138"/>
                  <a:ext cx="14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37832A-EC96-4106-B7F8-A417A4E54A7C}"/>
                    </a:ext>
                  </a:extLst>
                </p14:cNvPr>
                <p14:cNvContentPartPr/>
                <p14:nvPr/>
              </p14:nvContentPartPr>
              <p14:xfrm>
                <a:off x="5916600" y="5120378"/>
                <a:ext cx="27000" cy="42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37832A-EC96-4106-B7F8-A417A4E54A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898960" y="5102738"/>
                  <a:ext cx="62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DA0449E-497D-46A3-BEF3-6B02BDAA6145}"/>
                    </a:ext>
                  </a:extLst>
                </p14:cNvPr>
                <p14:cNvContentPartPr/>
                <p14:nvPr/>
              </p14:nvContentPartPr>
              <p14:xfrm>
                <a:off x="6320880" y="4920938"/>
                <a:ext cx="487440" cy="6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DA0449E-497D-46A3-BEF3-6B02BDAA614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02880" y="4902938"/>
                  <a:ext cx="52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1705AC4-7C63-41AC-920D-B9A6B4DC738F}"/>
                    </a:ext>
                  </a:extLst>
                </p14:cNvPr>
                <p14:cNvContentPartPr/>
                <p14:nvPr/>
              </p14:nvContentPartPr>
              <p14:xfrm>
                <a:off x="6026400" y="4995818"/>
                <a:ext cx="191520" cy="41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1705AC4-7C63-41AC-920D-B9A6B4DC73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008760" y="4977818"/>
                  <a:ext cx="22716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2CE8E3-725E-45F5-AAE4-8D0A5530CB45}"/>
                  </a:ext>
                </a:extLst>
              </p14:cNvPr>
              <p14:cNvContentPartPr/>
              <p14:nvPr/>
            </p14:nvContentPartPr>
            <p14:xfrm>
              <a:off x="4212360" y="1609298"/>
              <a:ext cx="412200" cy="3360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2CE8E3-725E-45F5-AAE4-8D0A5530CB4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03360" y="1600298"/>
                <a:ext cx="429840" cy="33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465BD0-B492-4762-8CCD-368E2E1AD261}"/>
                  </a:ext>
                </a:extLst>
              </p14:cNvPr>
              <p14:cNvContentPartPr/>
              <p14:nvPr/>
            </p14:nvContentPartPr>
            <p14:xfrm>
              <a:off x="10423800" y="244341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465BD0-B492-4762-8CCD-368E2E1AD2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4800" y="24347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697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A60A-9EFA-44B3-9099-33A34DBF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1790354" cy="1423828"/>
          </a:xfrm>
        </p:spPr>
        <p:txBody>
          <a:bodyPr>
            <a:normAutofit/>
          </a:bodyPr>
          <a:lstStyle/>
          <a:p>
            <a:r>
              <a:rPr lang="en-US" sz="2400" dirty="0"/>
              <a:t>Mock repository access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03E1C-2D82-4A24-B774-81E6F58F0C3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C4871-D6E7-4B14-9E37-C85E0792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2F22-AAC9-4EAB-A7AE-AC9A66AF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FD2A-531E-4FF7-B8D7-C912862E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19</a:t>
            </a:fld>
            <a:endParaRPr lang="pt-PT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FB90C4-1170-4313-B379-3324FC03B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15" y="136524"/>
            <a:ext cx="6931150" cy="7207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E0237FA-6178-4720-939F-B519F499089C}"/>
                  </a:ext>
                </a:extLst>
              </p14:cNvPr>
              <p14:cNvContentPartPr/>
              <p14:nvPr/>
            </p14:nvContentPartPr>
            <p14:xfrm>
              <a:off x="2700982" y="1195855"/>
              <a:ext cx="338040" cy="27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E0237FA-6178-4720-939F-B519F49908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47342" y="1088215"/>
                <a:ext cx="4456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AE9CF37-BACF-48CC-A687-F6BB82C2C9CA}"/>
                  </a:ext>
                </a:extLst>
              </p14:cNvPr>
              <p14:cNvContentPartPr/>
              <p14:nvPr/>
            </p14:nvContentPartPr>
            <p14:xfrm>
              <a:off x="2700982" y="1637215"/>
              <a:ext cx="851040" cy="38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AE9CF37-BACF-48CC-A687-F6BB82C2C9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7342" y="1529575"/>
                <a:ext cx="9586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B361A07-FAAB-46B6-B27E-A47E03F5BA89}"/>
                  </a:ext>
                </a:extLst>
              </p14:cNvPr>
              <p14:cNvContentPartPr/>
              <p14:nvPr/>
            </p14:nvContentPartPr>
            <p14:xfrm>
              <a:off x="-831600" y="4654735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B361A07-FAAB-46B6-B27E-A47E03F5BA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85240" y="454673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6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69716-FE6E-4410-993E-F012508C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pt-PT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D9A5FC-5A93-4873-ACD2-D1DAEB4CF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 the test of API with the right level of testing in the “pyramid of tests”</a:t>
            </a:r>
          </a:p>
          <a:p>
            <a:r>
              <a:rPr lang="pt-PT" dirty="0" err="1"/>
              <a:t>Justify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need</a:t>
            </a:r>
            <a:r>
              <a:rPr lang="pt-PT" dirty="0"/>
              <a:t> for “</a:t>
            </a:r>
            <a:r>
              <a:rPr lang="pt-PT" dirty="0" err="1"/>
              <a:t>slicing</a:t>
            </a:r>
            <a:r>
              <a:rPr lang="pt-PT" dirty="0"/>
              <a:t>” </a:t>
            </a:r>
            <a:r>
              <a:rPr lang="pt-PT" dirty="0" err="1"/>
              <a:t>test</a:t>
            </a:r>
            <a:r>
              <a:rPr lang="pt-PT" dirty="0"/>
              <a:t> scopes.</a:t>
            </a:r>
          </a:p>
          <a:p>
            <a:r>
              <a:rPr lang="pt-PT" dirty="0" err="1"/>
              <a:t>Discuss</a:t>
            </a:r>
            <a:r>
              <a:rPr lang="pt-PT" dirty="0"/>
              <a:t> diferente </a:t>
            </a:r>
            <a:r>
              <a:rPr lang="pt-PT" dirty="0" err="1"/>
              <a:t>strategies</a:t>
            </a:r>
            <a:r>
              <a:rPr lang="pt-PT" dirty="0"/>
              <a:t> to </a:t>
            </a:r>
            <a:r>
              <a:rPr lang="pt-PT" dirty="0" err="1"/>
              <a:t>test</a:t>
            </a:r>
            <a:r>
              <a:rPr lang="pt-PT" dirty="0"/>
              <a:t> </a:t>
            </a:r>
            <a:r>
              <a:rPr lang="pt-PT" dirty="0" err="1"/>
              <a:t>layered</a:t>
            </a:r>
            <a:r>
              <a:rPr lang="pt-PT" dirty="0"/>
              <a:t> </a:t>
            </a:r>
            <a:r>
              <a:rPr lang="pt-PT" dirty="0" err="1"/>
              <a:t>applications</a:t>
            </a:r>
            <a:r>
              <a:rPr lang="pt-PT" dirty="0"/>
              <a:t> in Spring </a:t>
            </a:r>
            <a:r>
              <a:rPr lang="pt-PT" dirty="0" err="1"/>
              <a:t>Boot</a:t>
            </a:r>
            <a:r>
              <a:rPr lang="pt-PT" dirty="0"/>
              <a:t>.</a:t>
            </a:r>
          </a:p>
          <a:p>
            <a:r>
              <a:rPr lang="pt-PT" dirty="0" err="1"/>
              <a:t>Read</a:t>
            </a:r>
            <a:r>
              <a:rPr lang="pt-PT" dirty="0"/>
              <a:t> </a:t>
            </a:r>
            <a:r>
              <a:rPr lang="pt-PT" dirty="0" err="1"/>
              <a:t>SpringBoot</a:t>
            </a:r>
            <a:r>
              <a:rPr lang="pt-PT" dirty="0"/>
              <a:t> </a:t>
            </a:r>
            <a:r>
              <a:rPr lang="pt-PT" dirty="0" err="1"/>
              <a:t>tests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mocking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dependencies</a:t>
            </a:r>
            <a:r>
              <a:rPr lang="pt-PT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8DE75-49EB-4C89-A2F6-B32532CD1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D1A02-5809-4476-8C5E-F3E8FE0D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696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41FC206-D734-494D-B8F9-F98BF099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scope #4: data layer (JPA)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06C458-FDE4-4D4E-8017-8F9249864D2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3A4B95B-CFFA-4B59-B563-A99004BD1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0" y="1812022"/>
            <a:ext cx="3602179" cy="4387555"/>
          </a:xfrm>
        </p:spPr>
        <p:txBody>
          <a:bodyPr/>
          <a:lstStyle/>
          <a:p>
            <a:pPr lvl="1"/>
            <a:r>
              <a:rPr lang="en-US" dirty="0"/>
              <a:t>Scenario: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Test the data access interface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Focus on complex queries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Strategy: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Load only JPA-related instrumentation</a:t>
            </a:r>
          </a:p>
          <a:p>
            <a:pPr marL="285750" lvl="1" indent="-285750">
              <a:buFontTx/>
              <a:buChar char="-"/>
            </a:pPr>
            <a:r>
              <a:rPr lang="en-US" dirty="0"/>
              <a:t>Use </a:t>
            </a:r>
            <a:r>
              <a:rPr lang="en-US" dirty="0" err="1"/>
              <a:t>TestEntityManager</a:t>
            </a:r>
            <a:endParaRPr lang="en-US" dirty="0"/>
          </a:p>
          <a:p>
            <a:pPr lvl="1"/>
            <a:endParaRPr lang="en-US" dirty="0"/>
          </a:p>
          <a:p>
            <a:pPr marL="285750" lvl="1" indent="-285750">
              <a:buFontTx/>
              <a:buChar char="-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0C17E-0092-4FEE-93E6-0BC5C7846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222451-018A-41A1-880B-F6105DDF04B6}"/>
              </a:ext>
            </a:extLst>
          </p:cNvPr>
          <p:cNvGrpSpPr/>
          <p:nvPr/>
        </p:nvGrpSpPr>
        <p:grpSpPr>
          <a:xfrm>
            <a:off x="4233459" y="344342"/>
            <a:ext cx="4910541" cy="6346841"/>
            <a:chOff x="4233459" y="344342"/>
            <a:chExt cx="4910541" cy="6346841"/>
          </a:xfrm>
        </p:grpSpPr>
        <p:pic>
          <p:nvPicPr>
            <p:cNvPr id="11" name="Picture 10" descr="Diagram&#10;&#10;Description automatically generated">
              <a:extLst>
                <a:ext uri="{FF2B5EF4-FFF2-40B4-BE49-F238E27FC236}">
                  <a16:creationId xmlns:a16="http://schemas.microsoft.com/office/drawing/2014/main" id="{500E8FD4-572E-4BFB-ACF8-41814A6759B1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2387"/>
            <a:stretch/>
          </p:blipFill>
          <p:spPr bwMode="auto">
            <a:xfrm>
              <a:off x="4233459" y="344342"/>
              <a:ext cx="4910541" cy="56360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Flowchart: Magnetic Disk 11">
              <a:extLst>
                <a:ext uri="{FF2B5EF4-FFF2-40B4-BE49-F238E27FC236}">
                  <a16:creationId xmlns:a16="http://schemas.microsoft.com/office/drawing/2014/main" id="{5B7CEFAC-0780-4B4B-9616-CEC12391FC87}"/>
                </a:ext>
              </a:extLst>
            </p:cNvPr>
            <p:cNvSpPr/>
            <p:nvPr/>
          </p:nvSpPr>
          <p:spPr>
            <a:xfrm>
              <a:off x="6572250" y="6078535"/>
              <a:ext cx="914400" cy="612648"/>
            </a:xfrm>
            <a:prstGeom prst="flowChartMagneticDisk">
              <a:avLst/>
            </a:prstGeom>
            <a:solidFill>
              <a:srgbClr val="D7D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BD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465BD0-B492-4762-8CCD-368E2E1AD261}"/>
                  </a:ext>
                </a:extLst>
              </p14:cNvPr>
              <p14:cNvContentPartPr/>
              <p14:nvPr/>
            </p14:nvContentPartPr>
            <p14:xfrm>
              <a:off x="10423800" y="244341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465BD0-B492-4762-8CCD-368E2E1AD2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4800" y="24347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5B50BA0-4009-47B0-8022-B50334814EF8}"/>
                  </a:ext>
                </a:extLst>
              </p14:cNvPr>
              <p14:cNvContentPartPr/>
              <p14:nvPr/>
            </p14:nvContentPartPr>
            <p14:xfrm>
              <a:off x="5839200" y="5145218"/>
              <a:ext cx="375120" cy="150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5B50BA0-4009-47B0-8022-B50334814E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30560" y="5136218"/>
                <a:ext cx="392760" cy="15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22585FD-B628-417A-A945-611E73C1FB74}"/>
                  </a:ext>
                </a:extLst>
              </p14:cNvPr>
              <p14:cNvContentPartPr/>
              <p14:nvPr/>
            </p14:nvContentPartPr>
            <p14:xfrm>
              <a:off x="9650880" y="4249178"/>
              <a:ext cx="3600" cy="6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22585FD-B628-417A-A945-611E73C1FB7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42240" y="4240178"/>
                <a:ext cx="2124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81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2A60A-9EFA-44B3-9099-33A34DBF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1790354" cy="1423828"/>
          </a:xfrm>
        </p:spPr>
        <p:txBody>
          <a:bodyPr>
            <a:normAutofit/>
          </a:bodyPr>
          <a:lstStyle/>
          <a:p>
            <a:r>
              <a:rPr lang="en-US" sz="2400" dirty="0"/>
              <a:t>Focus on JPA data access methods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03E1C-2D82-4A24-B774-81E6F58F0C3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CC4871-D6E7-4B14-9E37-C85E07926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42F22-AAC9-4EAB-A7AE-AC9A66AF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5FD2A-531E-4FF7-B8D7-C912862E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21</a:t>
            </a:fld>
            <a:endParaRPr lang="pt-PT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A86475E-3CF2-4A84-89C4-85CC170B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588" y="136524"/>
            <a:ext cx="7743825" cy="649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1D3BD91-7C1A-4032-B3E1-0AE9A48AACB3}"/>
                  </a:ext>
                </a:extLst>
              </p14:cNvPr>
              <p14:cNvContentPartPr/>
              <p14:nvPr/>
            </p14:nvContentPartPr>
            <p14:xfrm>
              <a:off x="2404440" y="289538"/>
              <a:ext cx="1086840" cy="16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1D3BD91-7C1A-4032-B3E1-0AE9A48AAC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440" y="181538"/>
                <a:ext cx="119448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A6BF873-7FF8-4D26-ACCA-F31CE6BC26C0}"/>
                  </a:ext>
                </a:extLst>
              </p14:cNvPr>
              <p14:cNvContentPartPr/>
              <p14:nvPr/>
            </p14:nvContentPartPr>
            <p14:xfrm>
              <a:off x="3489840" y="1063538"/>
              <a:ext cx="1414800" cy="237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A6BF873-7FF8-4D26-ACCA-F31CE6BC26C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6200" y="955898"/>
                <a:ext cx="1522440" cy="2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3360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9BBE-9F4C-48B1-A173-55FD59CB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pt-P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9F3F-FE2B-4749-9FD0-42150FF335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Spring.io docs</a:t>
            </a:r>
          </a:p>
          <a:p>
            <a:pPr lvl="1"/>
            <a:r>
              <a:rPr lang="en-US" dirty="0"/>
              <a:t>Testing the </a:t>
            </a:r>
            <a:r>
              <a:rPr lang="en-US" dirty="0">
                <a:hlinkClick r:id="rId2"/>
              </a:rPr>
              <a:t>web layer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pt-PT" dirty="0"/>
              <a:t>Eugen Paraschiv’s tutorials</a:t>
            </a:r>
          </a:p>
          <a:p>
            <a:pPr lvl="1"/>
            <a:r>
              <a:rPr lang="pt-PT" dirty="0">
                <a:hlinkClick r:id="rId3"/>
              </a:rPr>
              <a:t>Testing in Spring Boot</a:t>
            </a:r>
            <a:r>
              <a:rPr lang="pt-PT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21ADB4-BA05-4B0F-B234-B479306D91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07120-45D7-4228-AAC5-946B7B79B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B48C-C59B-4095-88A0-F536FDFF4D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5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31D2-AEEC-4E21-A4B1-4FCB0D84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0603"/>
            <a:ext cx="7886700" cy="760289"/>
          </a:xfrm>
        </p:spPr>
        <p:txBody>
          <a:bodyPr/>
          <a:lstStyle/>
          <a:p>
            <a:r>
              <a:rPr lang="en-US" dirty="0"/>
              <a:t>Recall test scopes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0B251-8F66-40FF-940E-5AC147FB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6B227-981C-4452-B155-7C812D9D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3</a:t>
            </a:fld>
            <a:endParaRPr lang="pt-PT"/>
          </a:p>
        </p:txBody>
      </p:sp>
      <p:pic>
        <p:nvPicPr>
          <p:cNvPr id="6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517AF876-D81E-4767-8FB9-1DBB08C70B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20381"/>
          <a:stretch/>
        </p:blipFill>
        <p:spPr>
          <a:xfrm>
            <a:off x="628650" y="1671493"/>
            <a:ext cx="5274897" cy="3852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033342-3EED-656E-4836-A83635CAEEAA}"/>
              </a:ext>
            </a:extLst>
          </p:cNvPr>
          <p:cNvSpPr txBox="1"/>
          <p:nvPr/>
        </p:nvSpPr>
        <p:spPr>
          <a:xfrm>
            <a:off x="6066429" y="4374107"/>
            <a:ext cx="268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accent1">
                    <a:lumMod val="75000"/>
                  </a:schemeClr>
                </a:solidFill>
              </a:rPr>
              <a:t>JUnit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1">
                    <a:lumMod val="75000"/>
                  </a:schemeClr>
                </a:solidFill>
              </a:rPr>
              <a:t>engine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accent1">
                    <a:lumMod val="75000"/>
                  </a:schemeClr>
                </a:solidFill>
              </a:rPr>
              <a:t>Assertions</a:t>
            </a:r>
            <a:r>
              <a:rPr lang="pt-PT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PT" dirty="0" err="1">
                <a:solidFill>
                  <a:schemeClr val="accent1">
                    <a:lumMod val="75000"/>
                  </a:schemeClr>
                </a:solidFill>
              </a:rPr>
              <a:t>libraries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 err="1">
                <a:solidFill>
                  <a:schemeClr val="accent1">
                    <a:lumMod val="75000"/>
                  </a:schemeClr>
                </a:solidFill>
              </a:rPr>
              <a:t>Mockito</a:t>
            </a: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C3A3743-B1F6-57AE-F0C8-6A4928870D05}"/>
              </a:ext>
            </a:extLst>
          </p:cNvPr>
          <p:cNvSpPr/>
          <p:nvPr/>
        </p:nvSpPr>
        <p:spPr>
          <a:xfrm>
            <a:off x="5398977" y="2098066"/>
            <a:ext cx="3492539" cy="1514773"/>
          </a:xfrm>
          <a:prstGeom prst="wedgeEllipseCallout">
            <a:avLst>
              <a:gd name="adj1" fmla="val -47401"/>
              <a:gd name="adj2" fmla="val 62869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1600" u="none" dirty="0">
                <a:solidFill>
                  <a:schemeClr val="bg1"/>
                </a:solidFill>
                <a:latin typeface="+mn-lt"/>
              </a:rPr>
              <a:t>I</a:t>
            </a:r>
            <a:r>
              <a:rPr lang="en-US" sz="1600" u="none" dirty="0">
                <a:solidFill>
                  <a:schemeClr val="bg1"/>
                </a:solidFill>
              </a:rPr>
              <a:t>s my API endpoint to search top </a:t>
            </a:r>
            <a:r>
              <a:rPr lang="en-US" sz="1600" dirty="0">
                <a:solidFill>
                  <a:schemeClr val="bg1"/>
                </a:solidFill>
              </a:rPr>
              <a:t>monthly performing </a:t>
            </a:r>
            <a:r>
              <a:rPr lang="en-US" sz="1600" u="none" dirty="0">
                <a:solidFill>
                  <a:schemeClr val="bg1"/>
                </a:solidFill>
              </a:rPr>
              <a:t>employees working as expected?</a:t>
            </a:r>
            <a:endParaRPr lang="en-US" sz="1600" u="none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59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D497-2314-DAC8-4AA8-A285E8E5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Spring </a:t>
            </a:r>
            <a:r>
              <a:rPr lang="pt-PT" dirty="0" err="1"/>
              <a:t>Boot</a:t>
            </a:r>
            <a:r>
              <a:rPr lang="pt-PT" dirty="0"/>
              <a:t> </a:t>
            </a:r>
            <a:r>
              <a:rPr lang="pt-PT" dirty="0" err="1"/>
              <a:t>framework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1722-93C3-286B-C75F-DFDE5B8CCC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Enterprise</a:t>
            </a:r>
            <a:r>
              <a:rPr lang="pt-PT" dirty="0"/>
              <a:t> </a:t>
            </a:r>
            <a:r>
              <a:rPr lang="pt-PT" dirty="0" err="1"/>
              <a:t>applications</a:t>
            </a:r>
            <a:r>
              <a:rPr lang="pt-PT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/>
              <a:t>Server </a:t>
            </a:r>
            <a:r>
              <a:rPr lang="pt-PT" dirty="0" err="1"/>
              <a:t>deployed</a:t>
            </a:r>
            <a:endParaRPr lang="pt-PT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/>
              <a:t>Business </a:t>
            </a:r>
            <a:r>
              <a:rPr lang="pt-PT" dirty="0" err="1"/>
              <a:t>critical</a:t>
            </a:r>
            <a:endParaRPr lang="pt-PT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Database-intensive</a:t>
            </a:r>
            <a:r>
              <a:rPr lang="pt-PT" dirty="0"/>
              <a:t> (</a:t>
            </a:r>
            <a:r>
              <a:rPr lang="pt-PT" dirty="0" err="1"/>
              <a:t>often</a:t>
            </a:r>
            <a:r>
              <a:rPr lang="pt-PT" dirty="0"/>
              <a:t> </a:t>
            </a:r>
            <a:r>
              <a:rPr lang="pt-PT" dirty="0" err="1"/>
              <a:t>several</a:t>
            </a:r>
            <a:r>
              <a:rPr lang="pt-PT" dirty="0"/>
              <a:t> data </a:t>
            </a:r>
            <a:r>
              <a:rPr lang="pt-PT" dirty="0" err="1"/>
              <a:t>sources</a:t>
            </a:r>
            <a:r>
              <a:rPr lang="pt-PT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Multi-user</a:t>
            </a:r>
            <a:r>
              <a:rPr lang="pt-PT" dirty="0"/>
              <a:t> (</a:t>
            </a:r>
            <a:r>
              <a:rPr lang="pt-PT" dirty="0" err="1"/>
              <a:t>concurrent</a:t>
            </a:r>
            <a:r>
              <a:rPr lang="pt-PT" dirty="0"/>
              <a:t> </a:t>
            </a:r>
            <a:r>
              <a:rPr lang="pt-PT" dirty="0" err="1"/>
              <a:t>sessions</a:t>
            </a:r>
            <a:r>
              <a:rPr lang="pt-PT" dirty="0"/>
              <a:t>, </a:t>
            </a:r>
            <a:r>
              <a:rPr lang="pt-PT" dirty="0" err="1"/>
              <a:t>transactions</a:t>
            </a:r>
            <a:r>
              <a:rPr lang="pt-PT" dirty="0"/>
              <a:t>,…)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A5DAD0-AF82-20BB-D9CE-EEB39CD54A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PT" dirty="0" err="1"/>
              <a:t>Developer</a:t>
            </a:r>
            <a:r>
              <a:rPr lang="pt-PT" dirty="0"/>
              <a:t> </a:t>
            </a:r>
            <a:r>
              <a:rPr lang="pt-PT" dirty="0" err="1"/>
              <a:t>view</a:t>
            </a:r>
            <a:r>
              <a:rPr lang="pt-PT" dirty="0"/>
              <a:t>: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Full-stack</a:t>
            </a:r>
            <a:r>
              <a:rPr lang="pt-PT" dirty="0"/>
              <a:t> </a:t>
            </a:r>
            <a:r>
              <a:rPr lang="pt-PT" dirty="0" err="1"/>
              <a:t>development</a:t>
            </a:r>
            <a:r>
              <a:rPr lang="pt-PT" dirty="0"/>
              <a:t> in Java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Often</a:t>
            </a:r>
            <a:r>
              <a:rPr lang="pt-PT" dirty="0"/>
              <a:t>: </a:t>
            </a:r>
            <a:r>
              <a:rPr lang="pt-PT" dirty="0" err="1"/>
              <a:t>backend</a:t>
            </a:r>
            <a:r>
              <a:rPr lang="pt-PT" dirty="0"/>
              <a:t> in Spring </a:t>
            </a:r>
            <a:r>
              <a:rPr lang="pt-PT" dirty="0" err="1"/>
              <a:t>Boot</a:t>
            </a:r>
            <a:r>
              <a:rPr lang="pt-PT" dirty="0"/>
              <a:t> + JavaScript </a:t>
            </a:r>
            <a:r>
              <a:rPr lang="pt-PT" dirty="0" err="1"/>
              <a:t>frontend</a:t>
            </a:r>
            <a:endParaRPr lang="pt-PT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Widely</a:t>
            </a:r>
            <a:r>
              <a:rPr lang="pt-PT" dirty="0"/>
              <a:t> use, mature </a:t>
            </a:r>
            <a:r>
              <a:rPr lang="pt-PT" dirty="0" err="1"/>
              <a:t>framework</a:t>
            </a:r>
            <a:endParaRPr lang="pt-PT" dirty="0"/>
          </a:p>
          <a:p>
            <a:r>
              <a:rPr lang="pt-PT" dirty="0"/>
              <a:t>Spring </a:t>
            </a:r>
            <a:r>
              <a:rPr lang="pt-PT" dirty="0" err="1"/>
              <a:t>Boot</a:t>
            </a:r>
            <a:r>
              <a:rPr lang="pt-PT" dirty="0"/>
              <a:t> </a:t>
            </a:r>
            <a:r>
              <a:rPr lang="pt-PT" i="1" dirty="0" err="1"/>
              <a:t>paradigms</a:t>
            </a:r>
            <a:endParaRPr lang="pt-PT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/>
              <a:t>“</a:t>
            </a:r>
            <a:r>
              <a:rPr lang="pt-PT" dirty="0" err="1"/>
              <a:t>classic</a:t>
            </a:r>
            <a:r>
              <a:rPr lang="pt-PT" dirty="0"/>
              <a:t>” Web MVC (</a:t>
            </a:r>
            <a:r>
              <a:rPr lang="pt-PT" dirty="0" err="1"/>
              <a:t>thread</a:t>
            </a:r>
            <a:r>
              <a:rPr lang="pt-PT" dirty="0"/>
              <a:t>-per-</a:t>
            </a:r>
            <a:r>
              <a:rPr lang="pt-PT" dirty="0" err="1"/>
              <a:t>request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WebFlux</a:t>
            </a:r>
            <a:r>
              <a:rPr lang="pt-PT" dirty="0"/>
              <a:t> (</a:t>
            </a:r>
            <a:r>
              <a:rPr lang="pt-PT" dirty="0" err="1"/>
              <a:t>reactive</a:t>
            </a:r>
            <a:r>
              <a:rPr lang="pt-PT" dirty="0"/>
              <a:t> </a:t>
            </a:r>
            <a:r>
              <a:rPr lang="pt-PT" dirty="0" err="1"/>
              <a:t>programming</a:t>
            </a:r>
            <a:r>
              <a:rPr lang="pt-PT" dirty="0"/>
              <a:t>, </a:t>
            </a:r>
            <a:r>
              <a:rPr lang="pt-PT" dirty="0" err="1"/>
              <a:t>event-driven</a:t>
            </a:r>
            <a:r>
              <a:rPr lang="pt-PT" dirty="0"/>
              <a:t>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PT" dirty="0" err="1"/>
              <a:t>Cloud</a:t>
            </a:r>
            <a:r>
              <a:rPr lang="pt-PT" dirty="0"/>
              <a:t> (</a:t>
            </a:r>
            <a:r>
              <a:rPr lang="pt-PT" dirty="0" err="1"/>
              <a:t>handle</a:t>
            </a:r>
            <a:r>
              <a:rPr lang="pt-PT" dirty="0"/>
              <a:t> </a:t>
            </a:r>
            <a:r>
              <a:rPr lang="pt-PT" dirty="0" err="1"/>
              <a:t>micro-services</a:t>
            </a:r>
            <a:r>
              <a:rPr lang="pt-PT" dirty="0"/>
              <a:t> in </a:t>
            </a:r>
            <a:r>
              <a:rPr lang="pt-PT" dirty="0" err="1"/>
              <a:t>high-availability</a:t>
            </a:r>
            <a:r>
              <a:rPr lang="pt-PT" dirty="0"/>
              <a:t> </a:t>
            </a:r>
            <a:r>
              <a:rPr lang="pt-PT" dirty="0" err="1"/>
              <a:t>deployments</a:t>
            </a:r>
            <a:r>
              <a:rPr lang="pt-PT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721280-5885-D6BB-83CD-87E621C2B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57715-CCB4-8DBD-3C4C-178B0558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653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397FB1-69A3-FC8B-FEE0-9049E8CE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Spring </a:t>
            </a:r>
            <a:r>
              <a:rPr lang="pt-PT" dirty="0" err="1"/>
              <a:t>Boot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several</a:t>
            </a:r>
            <a:r>
              <a:rPr lang="pt-PT" dirty="0"/>
              <a:t> modules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057E-286C-F9E3-9C7D-1926A4CE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B29F-B446-89A5-472C-0D5EC0C5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5</a:t>
            </a:fld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4F3BE-275D-00C4-9382-DBB9D28F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29"/>
          <a:stretch>
            <a:fillRect/>
          </a:stretch>
        </p:blipFill>
        <p:spPr>
          <a:xfrm>
            <a:off x="1231844" y="976110"/>
            <a:ext cx="7283506" cy="53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6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45D75-F994-4460-9F60-6E09595D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 typical layers</a:t>
            </a:r>
          </a:p>
        </p:txBody>
      </p:sp>
      <p:pic>
        <p:nvPicPr>
          <p:cNvPr id="17" name="Picture Placeholder 1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411A33F-3474-43C6-9E95-865FFE76D3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499"/>
          <a:stretch>
            <a:fillRect/>
          </a:stretch>
        </p:blipFill>
        <p:spPr>
          <a:xfrm>
            <a:off x="629840" y="4098175"/>
            <a:ext cx="1113873" cy="14892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DD378-DA95-4E3E-B6E5-960729464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4493-AC5B-4C81-B35A-8A92B3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BEEBC-AB68-4B71-8557-A3A0C9D2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6</a:t>
            </a:fld>
            <a:endParaRPr lang="pt-PT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A7CB17-554A-48D8-BE06-C6A6FCA59715}"/>
              </a:ext>
            </a:extLst>
          </p:cNvPr>
          <p:cNvGrpSpPr/>
          <p:nvPr/>
        </p:nvGrpSpPr>
        <p:grpSpPr>
          <a:xfrm>
            <a:off x="4246765" y="431550"/>
            <a:ext cx="4910541" cy="6346841"/>
            <a:chOff x="4233459" y="344342"/>
            <a:chExt cx="4910541" cy="6346841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2A5C4131-F5E3-41D2-ABD7-3B02C40786EE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94" b="2387"/>
            <a:stretch/>
          </p:blipFill>
          <p:spPr bwMode="auto">
            <a:xfrm>
              <a:off x="4233459" y="344342"/>
              <a:ext cx="4910541" cy="563602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Flowchart: Magnetic Disk 9">
              <a:extLst>
                <a:ext uri="{FF2B5EF4-FFF2-40B4-BE49-F238E27FC236}">
                  <a16:creationId xmlns:a16="http://schemas.microsoft.com/office/drawing/2014/main" id="{18F3FB29-6E95-4259-B646-19D5C047FC1E}"/>
                </a:ext>
              </a:extLst>
            </p:cNvPr>
            <p:cNvSpPr/>
            <p:nvPr/>
          </p:nvSpPr>
          <p:spPr>
            <a:xfrm>
              <a:off x="6572250" y="6078535"/>
              <a:ext cx="914400" cy="612648"/>
            </a:xfrm>
            <a:prstGeom prst="flowChartMagneticDisk">
              <a:avLst/>
            </a:prstGeom>
            <a:solidFill>
              <a:srgbClr val="D7D5A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2"/>
                  </a:solidFill>
                </a:rPr>
                <a:t>BD</a:t>
              </a:r>
            </a:p>
          </p:txBody>
        </p:sp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9192CA9-7FC8-4ED9-954B-A54195A80840}"/>
              </a:ext>
            </a:extLst>
          </p:cNvPr>
          <p:cNvSpPr/>
          <p:nvPr/>
        </p:nvSpPr>
        <p:spPr>
          <a:xfrm>
            <a:off x="3832669" y="5216215"/>
            <a:ext cx="1762298" cy="903064"/>
          </a:xfrm>
          <a:prstGeom prst="wedgeEllipseCallout">
            <a:avLst>
              <a:gd name="adj1" fmla="val 67558"/>
              <a:gd name="adj2" fmla="val -25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access w/ JPA</a:t>
            </a:r>
            <a:endParaRPr lang="pt-PT" sz="1200" dirty="0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C8B4C5D7-676D-4EB3-BA5B-4ACCCF2E0E5D}"/>
              </a:ext>
            </a:extLst>
          </p:cNvPr>
          <p:cNvSpPr/>
          <p:nvPr/>
        </p:nvSpPr>
        <p:spPr>
          <a:xfrm>
            <a:off x="2737903" y="2826327"/>
            <a:ext cx="1623263" cy="972590"/>
          </a:xfrm>
          <a:prstGeom prst="wedgeEllipseCallout">
            <a:avLst>
              <a:gd name="adj1" fmla="val 67558"/>
              <a:gd name="adj2" fmla="val -252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Bizz logic </a:t>
            </a:r>
          </a:p>
          <a:p>
            <a:pPr algn="ctr"/>
            <a:r>
              <a:rPr lang="en-US" sz="1200" dirty="0"/>
              <a:t>(services)</a:t>
            </a:r>
            <a:endParaRPr lang="pt-PT" sz="1200" dirty="0"/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657AE25D-6C96-4658-A5D3-7EFEDF32901E}"/>
              </a:ext>
            </a:extLst>
          </p:cNvPr>
          <p:cNvSpPr/>
          <p:nvPr/>
        </p:nvSpPr>
        <p:spPr>
          <a:xfrm>
            <a:off x="3549535" y="170333"/>
            <a:ext cx="2134763" cy="903064"/>
          </a:xfrm>
          <a:prstGeom prst="wedgeEllipseCallout">
            <a:avLst>
              <a:gd name="adj1" fmla="val 64961"/>
              <a:gd name="adj2" fmla="val -42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Boundary</a:t>
            </a:r>
          </a:p>
          <a:p>
            <a:pPr algn="ctr"/>
            <a:r>
              <a:rPr lang="en-US" sz="1200" dirty="0"/>
              <a:t>(e.g.: REST API)</a:t>
            </a:r>
            <a:endParaRPr lang="pt-PT" sz="1200" dirty="0"/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7AE96E3D-F1A2-4A2B-ADA8-85EBA09BA00A}"/>
              </a:ext>
            </a:extLst>
          </p:cNvPr>
          <p:cNvSpPr/>
          <p:nvPr/>
        </p:nvSpPr>
        <p:spPr>
          <a:xfrm>
            <a:off x="7916552" y="1481554"/>
            <a:ext cx="1183250" cy="613170"/>
          </a:xfrm>
          <a:prstGeom prst="wedgeEllipseCallout">
            <a:avLst>
              <a:gd name="adj1" fmla="val -38356"/>
              <a:gd name="adj2" fmla="val 6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entity</a:t>
            </a:r>
            <a:endParaRPr lang="pt-PT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B43222-0480-417D-BE0E-A1B654D4E65E}"/>
              </a:ext>
            </a:extLst>
          </p:cNvPr>
          <p:cNvSpPr txBox="1"/>
          <p:nvPr/>
        </p:nvSpPr>
        <p:spPr>
          <a:xfrm>
            <a:off x="517282" y="5649589"/>
            <a:ext cx="3129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https://learning.oreilly.com/library/view/domain-driven-design-tackling/0321125215/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0BF2B2-5F64-40F5-A810-22BDE94B6CA2}"/>
                  </a:ext>
                </a:extLst>
              </p14:cNvPr>
              <p14:cNvContentPartPr/>
              <p14:nvPr/>
            </p14:nvContentPartPr>
            <p14:xfrm>
              <a:off x="6857560" y="-110"/>
              <a:ext cx="203760" cy="228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0BF2B2-5F64-40F5-A810-22BDE94B6CA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920" y="-18110"/>
                <a:ext cx="239400" cy="26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21D172A-C9B6-491D-ACB0-FB3BFB6BA138}"/>
              </a:ext>
            </a:extLst>
          </p:cNvPr>
          <p:cNvGrpSpPr/>
          <p:nvPr/>
        </p:nvGrpSpPr>
        <p:grpSpPr>
          <a:xfrm>
            <a:off x="7111720" y="38050"/>
            <a:ext cx="578520" cy="258120"/>
            <a:chOff x="7111720" y="38050"/>
            <a:chExt cx="5785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5F72992-BD30-4EE3-99CF-B2FD2964CA4D}"/>
                    </a:ext>
                  </a:extLst>
                </p14:cNvPr>
                <p14:cNvContentPartPr/>
                <p14:nvPr/>
              </p14:nvContentPartPr>
              <p14:xfrm>
                <a:off x="7111720" y="38050"/>
                <a:ext cx="227880" cy="20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5F72992-BD30-4EE3-99CF-B2FD2964CA4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94080" y="20410"/>
                  <a:ext cx="263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04004B-E9C6-4BB0-B383-6B96A9B7B8F1}"/>
                    </a:ext>
                  </a:extLst>
                </p14:cNvPr>
                <p14:cNvContentPartPr/>
                <p14:nvPr/>
              </p14:nvContentPartPr>
              <p14:xfrm>
                <a:off x="7435360" y="49930"/>
                <a:ext cx="254880" cy="24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04004B-E9C6-4BB0-B383-6B96A9B7B8F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17720" y="32290"/>
                  <a:ext cx="290520" cy="28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905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AC328-C319-428B-AF05-5213FFE6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9B1F-78C1-4FA9-BDA1-4CC9CFA7F0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083D1-F491-4555-8AF7-3B88775B2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0503-B49D-41F6-9804-02E7E9C9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018D9-5209-49FA-A5FB-31D879CB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7</a:t>
            </a:fld>
            <a:endParaRPr lang="pt-P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8D0748-F019-4840-BBB6-F42C7E7EF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4664076"/>
            <a:ext cx="4838700" cy="205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B97F68-D0F8-42A1-8FA5-AED561119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555" y="3192563"/>
            <a:ext cx="6019800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BD8188-3B3D-415C-AB11-3F15D2496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763"/>
            <a:ext cx="8181975" cy="2895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2897FD-727B-4A9A-9961-1127AAA1DED1}"/>
              </a:ext>
            </a:extLst>
          </p:cNvPr>
          <p:cNvGrpSpPr/>
          <p:nvPr/>
        </p:nvGrpSpPr>
        <p:grpSpPr>
          <a:xfrm>
            <a:off x="90780" y="1173240"/>
            <a:ext cx="2026800" cy="2523240"/>
            <a:chOff x="90780" y="1173240"/>
            <a:chExt cx="2026800" cy="25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046EB52-4717-4583-96B9-A1036B34F299}"/>
                    </a:ext>
                  </a:extLst>
                </p14:cNvPr>
                <p14:cNvContentPartPr/>
                <p14:nvPr/>
              </p14:nvContentPartPr>
              <p14:xfrm>
                <a:off x="90780" y="1173240"/>
                <a:ext cx="2026800" cy="2523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046EB52-4717-4583-96B9-A1036B34F2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2140" y="1164240"/>
                  <a:ext cx="2044440" cy="254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CF2603-2559-4835-8353-4511C6AACD27}"/>
                    </a:ext>
                  </a:extLst>
                </p14:cNvPr>
                <p14:cNvContentPartPr/>
                <p14:nvPr/>
              </p14:nvContentPartPr>
              <p14:xfrm>
                <a:off x="1919940" y="3404160"/>
                <a:ext cx="177480" cy="150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CF2603-2559-4835-8353-4511C6AACD2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910940" y="3395520"/>
                  <a:ext cx="19512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F1A257-7439-498F-A794-0FBF0C8C41A3}"/>
              </a:ext>
            </a:extLst>
          </p:cNvPr>
          <p:cNvGrpSpPr/>
          <p:nvPr/>
        </p:nvGrpSpPr>
        <p:grpSpPr>
          <a:xfrm>
            <a:off x="2236740" y="4221000"/>
            <a:ext cx="1881000" cy="1380600"/>
            <a:chOff x="2236740" y="4221000"/>
            <a:chExt cx="1881000" cy="13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3E46456-5146-42A2-BC88-8F7A334B2CC1}"/>
                    </a:ext>
                  </a:extLst>
                </p14:cNvPr>
                <p14:cNvContentPartPr/>
                <p14:nvPr/>
              </p14:nvContentPartPr>
              <p14:xfrm>
                <a:off x="2236740" y="4221000"/>
                <a:ext cx="1836360" cy="138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3E46456-5146-42A2-BC88-8F7A334B2C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227740" y="4212360"/>
                  <a:ext cx="1854000" cy="13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040AA46-EC85-4B29-80ED-863F0DE6F865}"/>
                    </a:ext>
                  </a:extLst>
                </p14:cNvPr>
                <p14:cNvContentPartPr/>
                <p14:nvPr/>
              </p14:nvContentPartPr>
              <p14:xfrm>
                <a:off x="3954300" y="5205600"/>
                <a:ext cx="163440" cy="182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040AA46-EC85-4B29-80ED-863F0DE6F8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945660" y="5196600"/>
                  <a:ext cx="181080" cy="200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2F6330DF-12CB-49F7-8800-926DF592414A}"/>
              </a:ext>
            </a:extLst>
          </p:cNvPr>
          <p:cNvSpPr/>
          <p:nvPr/>
        </p:nvSpPr>
        <p:spPr>
          <a:xfrm>
            <a:off x="7789025" y="666297"/>
            <a:ext cx="1264195" cy="613170"/>
          </a:xfrm>
          <a:prstGeom prst="wedgeEllipseCallout">
            <a:avLst>
              <a:gd name="adj1" fmla="val -38356"/>
              <a:gd name="adj2" fmla="val 6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Boundary</a:t>
            </a:r>
            <a:endParaRPr lang="pt-PT" sz="1200" dirty="0"/>
          </a:p>
        </p:txBody>
      </p:sp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441C12B4-BD07-4EED-8F0B-E75986357B37}"/>
              </a:ext>
            </a:extLst>
          </p:cNvPr>
          <p:cNvSpPr/>
          <p:nvPr/>
        </p:nvSpPr>
        <p:spPr>
          <a:xfrm>
            <a:off x="7960750" y="3653851"/>
            <a:ext cx="1183250" cy="613170"/>
          </a:xfrm>
          <a:prstGeom prst="wedgeEllipseCallout">
            <a:avLst>
              <a:gd name="adj1" fmla="val -38356"/>
              <a:gd name="adj2" fmla="val 6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Domain logic</a:t>
            </a:r>
            <a:endParaRPr lang="pt-PT" sz="1200" dirty="0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0D0700B-2A08-48B9-B09B-40D796F38975}"/>
              </a:ext>
            </a:extLst>
          </p:cNvPr>
          <p:cNvSpPr/>
          <p:nvPr/>
        </p:nvSpPr>
        <p:spPr>
          <a:xfrm>
            <a:off x="8038025" y="5903734"/>
            <a:ext cx="1183250" cy="613170"/>
          </a:xfrm>
          <a:prstGeom prst="wedgeEllipseCallout">
            <a:avLst>
              <a:gd name="adj1" fmla="val -38356"/>
              <a:gd name="adj2" fmla="val 64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Data access</a:t>
            </a:r>
            <a:endParaRPr lang="pt-PT" sz="1200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247CACC6-10A9-32DC-D09D-AB3228536EA8}"/>
              </a:ext>
            </a:extLst>
          </p:cNvPr>
          <p:cNvSpPr/>
          <p:nvPr/>
        </p:nvSpPr>
        <p:spPr>
          <a:xfrm>
            <a:off x="90107" y="5684760"/>
            <a:ext cx="2879803" cy="1000209"/>
          </a:xfrm>
          <a:prstGeom prst="wedgeRectCallout">
            <a:avLst>
              <a:gd name="adj1" fmla="val -41252"/>
              <a:gd name="adj2" fmla="val -1288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400" dirty="0"/>
              <a:t>Note </a:t>
            </a:r>
            <a:r>
              <a:rPr lang="pt-BR" sz="1400" dirty="0" err="1"/>
              <a:t>that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use </a:t>
            </a:r>
            <a:r>
              <a:rPr lang="pt-BR" sz="1400" dirty="0" err="1"/>
              <a:t>of</a:t>
            </a:r>
            <a:r>
              <a:rPr lang="pt-BR" sz="1400" dirty="0"/>
              <a:t> @Autowire </a:t>
            </a:r>
            <a:r>
              <a:rPr lang="pt-BR" sz="1400" dirty="0" err="1"/>
              <a:t>is</a:t>
            </a:r>
            <a:r>
              <a:rPr lang="pt-BR" sz="1400" dirty="0"/>
              <a:t> </a:t>
            </a:r>
            <a:r>
              <a:rPr lang="pt-BR" sz="1400" dirty="0" err="1"/>
              <a:t>deprecated</a:t>
            </a:r>
            <a:r>
              <a:rPr lang="pt-BR" sz="1400" dirty="0"/>
              <a:t>; DI </a:t>
            </a:r>
            <a:r>
              <a:rPr lang="pt-BR" sz="1400" dirty="0" err="1"/>
              <a:t>should</a:t>
            </a:r>
            <a:r>
              <a:rPr lang="pt-BR" sz="1400" dirty="0"/>
              <a:t> </a:t>
            </a:r>
            <a:r>
              <a:rPr lang="pt-BR" sz="1400" dirty="0" err="1"/>
              <a:t>be</a:t>
            </a:r>
            <a:r>
              <a:rPr lang="pt-BR" sz="1400" dirty="0"/>
              <a:t> </a:t>
            </a:r>
            <a:r>
              <a:rPr lang="pt-BR" sz="1400" dirty="0" err="1"/>
              <a:t>moved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constructor</a:t>
            </a:r>
            <a:r>
              <a:rPr lang="pt-BR" sz="1400" dirty="0"/>
              <a:t> </a:t>
            </a:r>
            <a:r>
              <a:rPr lang="pt-BR" sz="1400" dirty="0" err="1"/>
              <a:t>level</a:t>
            </a:r>
            <a:r>
              <a:rPr lang="pt-BR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880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FD1D264-18E4-4C32-8234-019B3C80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Boot components</a:t>
            </a:r>
            <a:endParaRPr lang="pt-PT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0BEA591-92A5-48B0-9DBA-B2AE3F241A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Components registration</a:t>
            </a:r>
          </a:p>
          <a:p>
            <a:pPr lvl="1"/>
            <a:r>
              <a:rPr lang="en-US" dirty="0"/>
              <a:t>In each layer, we have various components. </a:t>
            </a:r>
          </a:p>
          <a:p>
            <a:pPr lvl="1"/>
            <a:r>
              <a:rPr lang="en-US" dirty="0"/>
              <a:t>Simply put, to detect them automatically, Spring uses </a:t>
            </a:r>
            <a:r>
              <a:rPr lang="en-US" dirty="0" err="1"/>
              <a:t>classpath</a:t>
            </a:r>
            <a:r>
              <a:rPr lang="en-US" dirty="0"/>
              <a:t> scanning and annotations.</a:t>
            </a:r>
          </a:p>
          <a:p>
            <a:pPr lvl="1"/>
            <a:r>
              <a:rPr lang="en-US" dirty="0"/>
              <a:t>Then, it registers each component in the </a:t>
            </a:r>
            <a:r>
              <a:rPr lang="en-US" dirty="0" err="1"/>
              <a:t>ApplicationContext</a:t>
            </a:r>
            <a:r>
              <a:rPr lang="en-US" dirty="0"/>
              <a:t>.</a:t>
            </a:r>
            <a:endParaRPr lang="pt-PT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ED79733-0CBD-4B08-820B-E7939F4384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few of these annotations:</a:t>
            </a:r>
          </a:p>
          <a:p>
            <a:pPr lvl="1"/>
            <a:r>
              <a:rPr lang="en-US" i="1" dirty="0">
                <a:highlight>
                  <a:srgbClr val="008080"/>
                </a:highlight>
              </a:rPr>
              <a:t>@Component</a:t>
            </a:r>
            <a:r>
              <a:rPr lang="en-US" i="1" dirty="0"/>
              <a:t>: </a:t>
            </a:r>
            <a:r>
              <a:rPr lang="en-US" dirty="0"/>
              <a:t>generic stereotype for any Spring-managed component</a:t>
            </a:r>
          </a:p>
          <a:p>
            <a:pPr lvl="1"/>
            <a:r>
              <a:rPr lang="en-US" i="1" dirty="0">
                <a:highlight>
                  <a:srgbClr val="008080"/>
                </a:highlight>
              </a:rPr>
              <a:t>@Service:</a:t>
            </a:r>
            <a:r>
              <a:rPr lang="en-US" dirty="0">
                <a:highlight>
                  <a:srgbClr val="008080"/>
                </a:highlight>
              </a:rPr>
              <a:t>  </a:t>
            </a:r>
            <a:r>
              <a:rPr lang="en-US" dirty="0"/>
              <a:t>“components” meant to be used at the service (domain) layer</a:t>
            </a:r>
          </a:p>
          <a:p>
            <a:pPr lvl="1"/>
            <a:r>
              <a:rPr lang="en-US" i="1" dirty="0">
                <a:highlight>
                  <a:srgbClr val="008080"/>
                </a:highlight>
              </a:rPr>
              <a:t>@Repository: </a:t>
            </a:r>
            <a:r>
              <a:rPr lang="en-US" dirty="0"/>
              <a:t>classes at the persistence layer, which will act as a database repository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@Service</a:t>
            </a:r>
            <a:r>
              <a:rPr lang="en-US" dirty="0"/>
              <a:t> and </a:t>
            </a:r>
            <a:r>
              <a:rPr lang="en-US" i="1" dirty="0"/>
              <a:t>@Repository</a:t>
            </a:r>
            <a:r>
              <a:rPr lang="en-US" dirty="0"/>
              <a:t> are subtypes of </a:t>
            </a:r>
            <a:r>
              <a:rPr lang="en-US" i="1" dirty="0"/>
              <a:t>@Component</a:t>
            </a:r>
            <a:r>
              <a:rPr lang="en-US" dirty="0"/>
              <a:t>.</a:t>
            </a:r>
            <a:endParaRPr lang="pt-P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442CD-C40B-4DC4-83CD-357824813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611560" y="6376988"/>
            <a:ext cx="6859215" cy="22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u="none" kern="1200" spc="-80" baseline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000" u="sng" kern="1200">
                <a:solidFill>
                  <a:srgbClr val="908E8E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pt-PT"/>
              <a:t>I Oliveira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F11DDA-CAD0-49A5-B3A7-183FF7355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DA88B-495D-42CD-9015-CB4710A119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397FB1-69A3-FC8B-FEE0-9049E8CE5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Spring </a:t>
            </a:r>
            <a:r>
              <a:rPr lang="pt-PT" dirty="0" err="1"/>
              <a:t>Boot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several</a:t>
            </a:r>
            <a:r>
              <a:rPr lang="pt-PT" dirty="0"/>
              <a:t> modules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E057E-286C-F9E3-9C7D-1926A4CE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/>
              <a:t>I Oliveira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7B29F-B446-89A5-472C-0D5EC0C51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462ED-F2DE-43C8-947F-093D44ED50DD}" type="slidenum">
              <a:rPr lang="pt-PT" smtClean="0"/>
              <a:t>9</a:t>
            </a:fld>
            <a:endParaRPr lang="pt-P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4F3BE-275D-00C4-9382-DBB9D28F33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529"/>
          <a:stretch>
            <a:fillRect/>
          </a:stretch>
        </p:blipFill>
        <p:spPr>
          <a:xfrm>
            <a:off x="1231844" y="976110"/>
            <a:ext cx="7283506" cy="53802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E5B6F-A86E-D715-226B-93FD0E63F7FF}"/>
                  </a:ext>
                </a:extLst>
              </p14:cNvPr>
              <p14:cNvContentPartPr/>
              <p14:nvPr/>
            </p14:nvContentPartPr>
            <p14:xfrm>
              <a:off x="4114096" y="988899"/>
              <a:ext cx="3066840" cy="204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E5B6F-A86E-D715-226B-93FD0E63F7F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5456" y="980259"/>
                <a:ext cx="3084480" cy="20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207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aptos">
      <a:majorFont>
        <a:latin typeface="Aptos SemiBold"/>
        <a:ea typeface=""/>
        <a:cs typeface=""/>
      </a:majorFont>
      <a:minorFont>
        <a:latin typeface="Apto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D31D63CAC5D24EA63C81CEF041F69D" ma:contentTypeVersion="29" ma:contentTypeDescription="Create a new document." ma:contentTypeScope="" ma:versionID="337bca7c0cfc72a94b359b2cfa2ff122">
  <xsd:schema xmlns:xsd="http://www.w3.org/2001/XMLSchema" xmlns:xs="http://www.w3.org/2001/XMLSchema" xmlns:p="http://schemas.microsoft.com/office/2006/metadata/properties" xmlns:ns3="c277c195-6cc6-4afd-a1b6-6e59941ce884" xmlns:ns4="ae48e3ef-f583-4e84-8e58-fa61286d84fc" targetNamespace="http://schemas.microsoft.com/office/2006/metadata/properties" ma:root="true" ma:fieldsID="67953420b2336fb4c73b1ba285eaef9c" ns3:_="" ns4:_="">
    <xsd:import namespace="c277c195-6cc6-4afd-a1b6-6e59941ce884"/>
    <xsd:import namespace="ae48e3ef-f583-4e84-8e58-fa61286d84f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7c195-6cc6-4afd-a1b6-6e59941c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8e3ef-f583-4e84-8e58-fa61286d84fc" elementFormDefault="qualified">
    <xsd:import namespace="http://schemas.microsoft.com/office/2006/documentManagement/types"/>
    <xsd:import namespace="http://schemas.microsoft.com/office/infopath/2007/PartnerControls"/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ae48e3ef-f583-4e84-8e58-fa61286d84fc" xsi:nil="true"/>
    <Self_Registration_Enabled xmlns="ae48e3ef-f583-4e84-8e58-fa61286d84fc" xsi:nil="true"/>
    <Invited_Students xmlns="ae48e3ef-f583-4e84-8e58-fa61286d84fc" xsi:nil="true"/>
    <FolderType xmlns="ae48e3ef-f583-4e84-8e58-fa61286d84fc" xsi:nil="true"/>
    <Teachers xmlns="ae48e3ef-f583-4e84-8e58-fa61286d84fc">
      <UserInfo>
        <DisplayName/>
        <AccountId xsi:nil="true"/>
        <AccountType/>
      </UserInfo>
    </Teachers>
    <Students xmlns="ae48e3ef-f583-4e84-8e58-fa61286d84fc">
      <UserInfo>
        <DisplayName/>
        <AccountId xsi:nil="true"/>
        <AccountType/>
      </UserInfo>
    </Students>
    <Student_Groups xmlns="ae48e3ef-f583-4e84-8e58-fa61286d84fc">
      <UserInfo>
        <DisplayName/>
        <AccountId xsi:nil="true"/>
        <AccountType/>
      </UserInfo>
    </Student_Groups>
    <DefaultSectionNames xmlns="ae48e3ef-f583-4e84-8e58-fa61286d84fc" xsi:nil="true"/>
    <Is_Collaboration_Space_Locked xmlns="ae48e3ef-f583-4e84-8e58-fa61286d84fc" xsi:nil="true"/>
    <Owner xmlns="ae48e3ef-f583-4e84-8e58-fa61286d84fc">
      <UserInfo>
        <DisplayName/>
        <AccountId xsi:nil="true"/>
        <AccountType/>
      </UserInfo>
    </Owner>
    <CultureName xmlns="ae48e3ef-f583-4e84-8e58-fa61286d84fc" xsi:nil="true"/>
    <AppVersion xmlns="ae48e3ef-f583-4e84-8e58-fa61286d84fc" xsi:nil="true"/>
    <Invited_Teachers xmlns="ae48e3ef-f583-4e84-8e58-fa61286d84fc" xsi:nil="true"/>
    <NotebookType xmlns="ae48e3ef-f583-4e84-8e58-fa61286d84fc" xsi:nil="true"/>
    <Has_Teacher_Only_SectionGroup xmlns="ae48e3ef-f583-4e84-8e58-fa61286d84fc" xsi:nil="true"/>
  </documentManagement>
</p:properties>
</file>

<file path=customXml/itemProps1.xml><?xml version="1.0" encoding="utf-8"?>
<ds:datastoreItem xmlns:ds="http://schemas.openxmlformats.org/officeDocument/2006/customXml" ds:itemID="{344C40B9-A5C9-451D-97F7-180E515FD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7c195-6cc6-4afd-a1b6-6e59941ce884"/>
    <ds:schemaRef ds:uri="ae48e3ef-f583-4e84-8e58-fa61286d8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968451-E4A8-4F74-9D57-3954E64DB9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4CB322-AE6D-4097-A1F7-F60871244EC5}">
  <ds:schemaRefs>
    <ds:schemaRef ds:uri="http://schemas.microsoft.com/office/infopath/2007/PartnerControls"/>
    <ds:schemaRef ds:uri="http://www.w3.org/XML/1998/namespace"/>
    <ds:schemaRef ds:uri="c277c195-6cc6-4afd-a1b6-6e59941ce884"/>
    <ds:schemaRef ds:uri="http://schemas.openxmlformats.org/package/2006/metadata/core-properties"/>
    <ds:schemaRef ds:uri="http://schemas.microsoft.com/office/2006/documentManagement/types"/>
    <ds:schemaRef ds:uri="ae48e3ef-f583-4e84-8e58-fa61286d84fc"/>
    <ds:schemaRef ds:uri="http://purl.org/dc/dcmitype/"/>
    <ds:schemaRef ds:uri="http://purl.org/dc/terms/"/>
    <ds:schemaRef ds:uri="http://purl.org/dc/elements/1.1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TQS TP03-Multilayer testing in Spring Boot - Copy</Template>
  <TotalTime>52</TotalTime>
  <Words>830</Words>
  <Application>Microsoft Office PowerPoint</Application>
  <PresentationFormat>On-screen Show (4:3)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Aptos</vt:lpstr>
      <vt:lpstr>Aptos SemiBold</vt:lpstr>
      <vt:lpstr>Arial</vt:lpstr>
      <vt:lpstr>Barlow Condensed SemiBold</vt:lpstr>
      <vt:lpstr>Calibri</vt:lpstr>
      <vt:lpstr>Noto Sans</vt:lpstr>
      <vt:lpstr>Noto Sans Light</vt:lpstr>
      <vt:lpstr>Open Sans Condensed Light</vt:lpstr>
      <vt:lpstr>Office Theme</vt:lpstr>
      <vt:lpstr>Integration testing and Spring Boot test support</vt:lpstr>
      <vt:lpstr>Learning objectives</vt:lpstr>
      <vt:lpstr>Recall test scopes</vt:lpstr>
      <vt:lpstr>Spring Boot framework</vt:lpstr>
      <vt:lpstr>Spring Boot includes several modules</vt:lpstr>
      <vt:lpstr>SB typical layers</vt:lpstr>
      <vt:lpstr>PowerPoint Presentation</vt:lpstr>
      <vt:lpstr>Spring Boot components</vt:lpstr>
      <vt:lpstr>Spring Boot includes several modules</vt:lpstr>
      <vt:lpstr>Spring Boot testing</vt:lpstr>
      <vt:lpstr>Extending SB philosophy to testing</vt:lpstr>
      <vt:lpstr>Test scope #1</vt:lpstr>
      <vt:lpstr>Testing the REST controller (full stack, web server started)</vt:lpstr>
      <vt:lpstr>PowerPoint Presentation</vt:lpstr>
      <vt:lpstr>@SpringBootTest</vt:lpstr>
      <vt:lpstr>Test scope #2: controller</vt:lpstr>
      <vt:lpstr>MockMvc</vt:lpstr>
      <vt:lpstr>Test scope #3: service/domain logic</vt:lpstr>
      <vt:lpstr>Mock repository access</vt:lpstr>
      <vt:lpstr>Test scope #4: data layer (JPA)</vt:lpstr>
      <vt:lpstr>Focus on JPA data access methods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Ilídio Oliveira</dc:creator>
  <cp:keywords>tqs</cp:keywords>
  <cp:lastModifiedBy>Ilídio Oliveira</cp:lastModifiedBy>
  <cp:revision>2</cp:revision>
  <cp:lastPrinted>2018-09-24T13:18:49Z</cp:lastPrinted>
  <dcterms:created xsi:type="dcterms:W3CDTF">2025-10-01T10:34:27Z</dcterms:created>
  <dcterms:modified xsi:type="dcterms:W3CDTF">2025-10-01T11:55:42Z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0x01010065D31D63CAC5D24EA63C81CEF041F69D</vt:lpwstr>
  </property>
</Properties>
</file>